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318" r:id="rId3"/>
    <p:sldId id="290" r:id="rId4"/>
    <p:sldId id="343" r:id="rId5"/>
    <p:sldId id="342" r:id="rId6"/>
    <p:sldId id="357" r:id="rId7"/>
    <p:sldId id="358" r:id="rId8"/>
    <p:sldId id="344" r:id="rId9"/>
    <p:sldId id="345" r:id="rId10"/>
    <p:sldId id="347" r:id="rId11"/>
    <p:sldId id="351" r:id="rId12"/>
    <p:sldId id="352" r:id="rId13"/>
    <p:sldId id="353" r:id="rId14"/>
    <p:sldId id="354" r:id="rId15"/>
    <p:sldId id="348" r:id="rId16"/>
    <p:sldId id="355" r:id="rId17"/>
    <p:sldId id="325" r:id="rId18"/>
    <p:sldId id="356" r:id="rId19"/>
    <p:sldId id="341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052"/>
    <a:srgbClr val="65367B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2" autoAdjust="0"/>
    <p:restoredTop sz="84747" autoAdjust="0"/>
  </p:normalViewPr>
  <p:slideViewPr>
    <p:cSldViewPr>
      <p:cViewPr varScale="1">
        <p:scale>
          <a:sx n="58" d="100"/>
          <a:sy n="58" d="100"/>
        </p:scale>
        <p:origin x="15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366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F281B-6400-4FB8-834C-5DB97F1880F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2F7201-AC26-4176-A618-7811324D39FF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/>
            <a:t>Vision – what the trust will look like in 3-5 years </a:t>
          </a:r>
        </a:p>
      </dgm:t>
    </dgm:pt>
    <dgm:pt modelId="{7D83B4AE-AE5B-4828-83E3-3FBB20E974F6}" type="parTrans" cxnId="{9864D564-A5D5-403E-A3F1-63B0E520B4B6}">
      <dgm:prSet/>
      <dgm:spPr/>
      <dgm:t>
        <a:bodyPr/>
        <a:lstStyle/>
        <a:p>
          <a:endParaRPr lang="en-GB"/>
        </a:p>
      </dgm:t>
    </dgm:pt>
    <dgm:pt modelId="{E54CB058-E03E-4F9C-8D61-A4DEAE69D42B}" type="sibTrans" cxnId="{9864D564-A5D5-403E-A3F1-63B0E520B4B6}">
      <dgm:prSet/>
      <dgm:spPr/>
      <dgm:t>
        <a:bodyPr/>
        <a:lstStyle/>
        <a:p>
          <a:endParaRPr lang="en-GB"/>
        </a:p>
      </dgm:t>
    </dgm:pt>
    <dgm:pt modelId="{CD395043-E84E-4F3E-AF49-59F18FDEC24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/>
            <a:t>Key priorities agreed</a:t>
          </a:r>
        </a:p>
      </dgm:t>
    </dgm:pt>
    <dgm:pt modelId="{0987BE3A-0006-447E-BD64-4DE2C067F7B0}" type="parTrans" cxnId="{356DBD79-283D-46A9-A72F-8E69644FB8EB}">
      <dgm:prSet/>
      <dgm:spPr/>
      <dgm:t>
        <a:bodyPr/>
        <a:lstStyle/>
        <a:p>
          <a:endParaRPr lang="en-GB"/>
        </a:p>
      </dgm:t>
    </dgm:pt>
    <dgm:pt modelId="{30489BCA-965D-499D-9C7F-EA80F9B731BD}" type="sibTrans" cxnId="{356DBD79-283D-46A9-A72F-8E69644FB8EB}">
      <dgm:prSet/>
      <dgm:spPr>
        <a:solidFill>
          <a:srgbClr val="002060"/>
        </a:solidFill>
      </dgm:spPr>
      <dgm:t>
        <a:bodyPr/>
        <a:lstStyle/>
        <a:p>
          <a:endParaRPr lang="en-GB"/>
        </a:p>
      </dgm:t>
    </dgm:pt>
    <dgm:pt modelId="{E17641F5-FA14-4942-8667-26C408D28A6A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/>
            <a:t>Measures / targets set</a:t>
          </a:r>
        </a:p>
      </dgm:t>
    </dgm:pt>
    <dgm:pt modelId="{1FF24156-DD33-4AD3-8EA1-C7FB63826038}" type="parTrans" cxnId="{55EE9A7F-86E7-4FA7-809B-0958DD337329}">
      <dgm:prSet/>
      <dgm:spPr/>
      <dgm:t>
        <a:bodyPr/>
        <a:lstStyle/>
        <a:p>
          <a:endParaRPr lang="en-GB"/>
        </a:p>
      </dgm:t>
    </dgm:pt>
    <dgm:pt modelId="{F694205C-C0AD-4C11-AFEE-176AFDADFF7F}" type="sibTrans" cxnId="{55EE9A7F-86E7-4FA7-809B-0958DD337329}">
      <dgm:prSet/>
      <dgm:spPr>
        <a:solidFill>
          <a:srgbClr val="002060"/>
        </a:solidFill>
      </dgm:spPr>
      <dgm:t>
        <a:bodyPr/>
        <a:lstStyle/>
        <a:p>
          <a:endParaRPr lang="en-GB"/>
        </a:p>
      </dgm:t>
    </dgm:pt>
    <dgm:pt modelId="{CD435D6E-D883-4B9A-B22B-83F68A5D34D5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/>
            <a:t>Milestones / monitoring schedule </a:t>
          </a:r>
        </a:p>
      </dgm:t>
    </dgm:pt>
    <dgm:pt modelId="{ABC60C94-8DAE-4707-82CD-296FD00BF191}" type="parTrans" cxnId="{751C05BC-49C2-42EB-A668-1334F5C6003D}">
      <dgm:prSet/>
      <dgm:spPr/>
      <dgm:t>
        <a:bodyPr/>
        <a:lstStyle/>
        <a:p>
          <a:endParaRPr lang="en-GB"/>
        </a:p>
      </dgm:t>
    </dgm:pt>
    <dgm:pt modelId="{C3C10CEF-FFE5-464A-8397-DC578BC77C62}" type="sibTrans" cxnId="{751C05BC-49C2-42EB-A668-1334F5C6003D}">
      <dgm:prSet/>
      <dgm:spPr>
        <a:solidFill>
          <a:srgbClr val="002060"/>
        </a:solidFill>
      </dgm:spPr>
      <dgm:t>
        <a:bodyPr/>
        <a:lstStyle/>
        <a:p>
          <a:endParaRPr lang="en-GB"/>
        </a:p>
      </dgm:t>
    </dgm:pt>
    <dgm:pt modelId="{E8466655-0AC9-45C6-9396-A734C29A592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/>
            <a:t>Regular reporting / review</a:t>
          </a:r>
        </a:p>
      </dgm:t>
    </dgm:pt>
    <dgm:pt modelId="{002CFC7B-255D-495A-85EC-2CE057D94D9C}" type="parTrans" cxnId="{7ED923D8-14A9-421F-BC3D-BF0DA8D6DDE9}">
      <dgm:prSet/>
      <dgm:spPr/>
      <dgm:t>
        <a:bodyPr/>
        <a:lstStyle/>
        <a:p>
          <a:endParaRPr lang="en-GB"/>
        </a:p>
      </dgm:t>
    </dgm:pt>
    <dgm:pt modelId="{1EACA219-BD11-4011-AD66-D4469B64397F}" type="sibTrans" cxnId="{7ED923D8-14A9-421F-BC3D-BF0DA8D6DDE9}">
      <dgm:prSet/>
      <dgm:spPr>
        <a:solidFill>
          <a:srgbClr val="002060"/>
        </a:solidFill>
      </dgm:spPr>
      <dgm:t>
        <a:bodyPr/>
        <a:lstStyle/>
        <a:p>
          <a:endParaRPr lang="en-GB"/>
        </a:p>
      </dgm:t>
    </dgm:pt>
    <dgm:pt modelId="{4AAC1CF6-CB05-4341-ABF9-FCFEC7A283F7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/>
            <a:t>Budget and staffing in place  </a:t>
          </a:r>
        </a:p>
      </dgm:t>
    </dgm:pt>
    <dgm:pt modelId="{785F49F0-0F55-427A-A9D3-5397BCAA6341}" type="parTrans" cxnId="{C4A41699-ABB5-4E34-A23F-AD20FC51047E}">
      <dgm:prSet/>
      <dgm:spPr/>
      <dgm:t>
        <a:bodyPr/>
        <a:lstStyle/>
        <a:p>
          <a:endParaRPr lang="en-GB"/>
        </a:p>
      </dgm:t>
    </dgm:pt>
    <dgm:pt modelId="{121132A9-1C37-420F-B358-ABFB0FAA3F45}" type="sibTrans" cxnId="{C4A41699-ABB5-4E34-A23F-AD20FC51047E}">
      <dgm:prSet/>
      <dgm:spPr/>
      <dgm:t>
        <a:bodyPr/>
        <a:lstStyle/>
        <a:p>
          <a:endParaRPr lang="en-GB"/>
        </a:p>
      </dgm:t>
    </dgm:pt>
    <dgm:pt modelId="{7AFE9230-B7EC-44F0-B52F-F939D5CE73E7}" type="pres">
      <dgm:prSet presAssocID="{F7FF281B-6400-4FB8-834C-5DB97F1880F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8F9E4A-D144-41B7-8B03-41DEF367A46A}" type="pres">
      <dgm:prSet presAssocID="{6D2F7201-AC26-4176-A618-7811324D39FF}" presName="centerShape" presStyleLbl="node0" presStyleIdx="0" presStyleCnt="1"/>
      <dgm:spPr/>
    </dgm:pt>
    <dgm:pt modelId="{2B11852E-07A3-45BD-A961-95B132EBE3D9}" type="pres">
      <dgm:prSet presAssocID="{CD395043-E84E-4F3E-AF49-59F18FDEC246}" presName="node" presStyleLbl="node1" presStyleIdx="0" presStyleCnt="5">
        <dgm:presLayoutVars>
          <dgm:bulletEnabled val="1"/>
        </dgm:presLayoutVars>
      </dgm:prSet>
      <dgm:spPr/>
    </dgm:pt>
    <dgm:pt modelId="{5466029F-25FD-4618-A28F-083F8CFBEBBB}" type="pres">
      <dgm:prSet presAssocID="{CD395043-E84E-4F3E-AF49-59F18FDEC246}" presName="dummy" presStyleCnt="0"/>
      <dgm:spPr/>
    </dgm:pt>
    <dgm:pt modelId="{7866A9F0-A95F-4EFD-A991-8DD45D67EDE3}" type="pres">
      <dgm:prSet presAssocID="{30489BCA-965D-499D-9C7F-EA80F9B731BD}" presName="sibTrans" presStyleLbl="sibTrans2D1" presStyleIdx="0" presStyleCnt="5"/>
      <dgm:spPr/>
    </dgm:pt>
    <dgm:pt modelId="{0285B3AF-FE21-473C-A1E1-C62E0DCA0852}" type="pres">
      <dgm:prSet presAssocID="{E17641F5-FA14-4942-8667-26C408D28A6A}" presName="node" presStyleLbl="node1" presStyleIdx="1" presStyleCnt="5">
        <dgm:presLayoutVars>
          <dgm:bulletEnabled val="1"/>
        </dgm:presLayoutVars>
      </dgm:prSet>
      <dgm:spPr/>
    </dgm:pt>
    <dgm:pt modelId="{AC6BEE2D-8AB7-4634-8AF4-3209F61AAE98}" type="pres">
      <dgm:prSet presAssocID="{E17641F5-FA14-4942-8667-26C408D28A6A}" presName="dummy" presStyleCnt="0"/>
      <dgm:spPr/>
    </dgm:pt>
    <dgm:pt modelId="{7D61C6A0-74DB-4034-B399-7056EA0A7513}" type="pres">
      <dgm:prSet presAssocID="{F694205C-C0AD-4C11-AFEE-176AFDADFF7F}" presName="sibTrans" presStyleLbl="sibTrans2D1" presStyleIdx="1" presStyleCnt="5"/>
      <dgm:spPr/>
    </dgm:pt>
    <dgm:pt modelId="{11469601-B74C-486D-9373-927160E7669B}" type="pres">
      <dgm:prSet presAssocID="{4AAC1CF6-CB05-4341-ABF9-FCFEC7A283F7}" presName="node" presStyleLbl="node1" presStyleIdx="2" presStyleCnt="5">
        <dgm:presLayoutVars>
          <dgm:bulletEnabled val="1"/>
        </dgm:presLayoutVars>
      </dgm:prSet>
      <dgm:spPr/>
    </dgm:pt>
    <dgm:pt modelId="{C45AB2EF-1D06-4B5E-AAEE-03B80E25FC85}" type="pres">
      <dgm:prSet presAssocID="{4AAC1CF6-CB05-4341-ABF9-FCFEC7A283F7}" presName="dummy" presStyleCnt="0"/>
      <dgm:spPr/>
    </dgm:pt>
    <dgm:pt modelId="{3A41DB7C-5961-4137-9E38-E34C2B4634CA}" type="pres">
      <dgm:prSet presAssocID="{121132A9-1C37-420F-B358-ABFB0FAA3F45}" presName="sibTrans" presStyleLbl="sibTrans2D1" presStyleIdx="2" presStyleCnt="5"/>
      <dgm:spPr/>
    </dgm:pt>
    <dgm:pt modelId="{C10139EF-B937-4DFC-9629-9BC877BA78AB}" type="pres">
      <dgm:prSet presAssocID="{CD435D6E-D883-4B9A-B22B-83F68A5D34D5}" presName="node" presStyleLbl="node1" presStyleIdx="3" presStyleCnt="5">
        <dgm:presLayoutVars>
          <dgm:bulletEnabled val="1"/>
        </dgm:presLayoutVars>
      </dgm:prSet>
      <dgm:spPr/>
    </dgm:pt>
    <dgm:pt modelId="{0FE963B8-09A1-4B82-B63D-E5B14DF2CAA6}" type="pres">
      <dgm:prSet presAssocID="{CD435D6E-D883-4B9A-B22B-83F68A5D34D5}" presName="dummy" presStyleCnt="0"/>
      <dgm:spPr/>
    </dgm:pt>
    <dgm:pt modelId="{D97E4AAF-AAAC-4511-8FEB-E9220ADF483C}" type="pres">
      <dgm:prSet presAssocID="{C3C10CEF-FFE5-464A-8397-DC578BC77C62}" presName="sibTrans" presStyleLbl="sibTrans2D1" presStyleIdx="3" presStyleCnt="5"/>
      <dgm:spPr/>
    </dgm:pt>
    <dgm:pt modelId="{AD6CD75A-384A-460D-9F78-8B5B43968B90}" type="pres">
      <dgm:prSet presAssocID="{E8466655-0AC9-45C6-9396-A734C29A592F}" presName="node" presStyleLbl="node1" presStyleIdx="4" presStyleCnt="5">
        <dgm:presLayoutVars>
          <dgm:bulletEnabled val="1"/>
        </dgm:presLayoutVars>
      </dgm:prSet>
      <dgm:spPr/>
    </dgm:pt>
    <dgm:pt modelId="{DFD8A05C-74BD-4D4E-882D-325F734DCCEB}" type="pres">
      <dgm:prSet presAssocID="{E8466655-0AC9-45C6-9396-A734C29A592F}" presName="dummy" presStyleCnt="0"/>
      <dgm:spPr/>
    </dgm:pt>
    <dgm:pt modelId="{ECD52688-1DB6-434E-95C1-4EA574C4E817}" type="pres">
      <dgm:prSet presAssocID="{1EACA219-BD11-4011-AD66-D4469B64397F}" presName="sibTrans" presStyleLbl="sibTrans2D1" presStyleIdx="4" presStyleCnt="5"/>
      <dgm:spPr/>
    </dgm:pt>
  </dgm:ptLst>
  <dgm:cxnLst>
    <dgm:cxn modelId="{6DA09104-9CE3-46C1-97F7-73EF016530AB}" type="presOf" srcId="{F694205C-C0AD-4C11-AFEE-176AFDADFF7F}" destId="{7D61C6A0-74DB-4034-B399-7056EA0A7513}" srcOrd="0" destOrd="0" presId="urn:microsoft.com/office/officeart/2005/8/layout/radial6"/>
    <dgm:cxn modelId="{610C6D44-D459-4E7A-AA65-5A59D96AC010}" type="presOf" srcId="{6D2F7201-AC26-4176-A618-7811324D39FF}" destId="{588F9E4A-D144-41B7-8B03-41DEF367A46A}" srcOrd="0" destOrd="0" presId="urn:microsoft.com/office/officeart/2005/8/layout/radial6"/>
    <dgm:cxn modelId="{9864D564-A5D5-403E-A3F1-63B0E520B4B6}" srcId="{F7FF281B-6400-4FB8-834C-5DB97F1880FB}" destId="{6D2F7201-AC26-4176-A618-7811324D39FF}" srcOrd="0" destOrd="0" parTransId="{7D83B4AE-AE5B-4828-83E3-3FBB20E974F6}" sibTransId="{E54CB058-E03E-4F9C-8D61-A4DEAE69D42B}"/>
    <dgm:cxn modelId="{CF05A766-8C94-4A5A-A77A-B866542AE4B9}" type="presOf" srcId="{C3C10CEF-FFE5-464A-8397-DC578BC77C62}" destId="{D97E4AAF-AAAC-4511-8FEB-E9220ADF483C}" srcOrd="0" destOrd="0" presId="urn:microsoft.com/office/officeart/2005/8/layout/radial6"/>
    <dgm:cxn modelId="{20B3D567-D947-45F5-BD06-3474C5EE034A}" type="presOf" srcId="{E17641F5-FA14-4942-8667-26C408D28A6A}" destId="{0285B3AF-FE21-473C-A1E1-C62E0DCA0852}" srcOrd="0" destOrd="0" presId="urn:microsoft.com/office/officeart/2005/8/layout/radial6"/>
    <dgm:cxn modelId="{33FC564A-C79A-4702-93A3-CACC35941A14}" type="presOf" srcId="{1EACA219-BD11-4011-AD66-D4469B64397F}" destId="{ECD52688-1DB6-434E-95C1-4EA574C4E817}" srcOrd="0" destOrd="0" presId="urn:microsoft.com/office/officeart/2005/8/layout/radial6"/>
    <dgm:cxn modelId="{BB14D44E-5772-4852-A5AD-80E04F0B1EA5}" type="presOf" srcId="{30489BCA-965D-499D-9C7F-EA80F9B731BD}" destId="{7866A9F0-A95F-4EFD-A991-8DD45D67EDE3}" srcOrd="0" destOrd="0" presId="urn:microsoft.com/office/officeart/2005/8/layout/radial6"/>
    <dgm:cxn modelId="{E2843650-F107-4BF0-A9F9-8104FB56D6A6}" type="presOf" srcId="{121132A9-1C37-420F-B358-ABFB0FAA3F45}" destId="{3A41DB7C-5961-4137-9E38-E34C2B4634CA}" srcOrd="0" destOrd="0" presId="urn:microsoft.com/office/officeart/2005/8/layout/radial6"/>
    <dgm:cxn modelId="{356DBD79-283D-46A9-A72F-8E69644FB8EB}" srcId="{6D2F7201-AC26-4176-A618-7811324D39FF}" destId="{CD395043-E84E-4F3E-AF49-59F18FDEC246}" srcOrd="0" destOrd="0" parTransId="{0987BE3A-0006-447E-BD64-4DE2C067F7B0}" sibTransId="{30489BCA-965D-499D-9C7F-EA80F9B731BD}"/>
    <dgm:cxn modelId="{55EE9A7F-86E7-4FA7-809B-0958DD337329}" srcId="{6D2F7201-AC26-4176-A618-7811324D39FF}" destId="{E17641F5-FA14-4942-8667-26C408D28A6A}" srcOrd="1" destOrd="0" parTransId="{1FF24156-DD33-4AD3-8EA1-C7FB63826038}" sibTransId="{F694205C-C0AD-4C11-AFEE-176AFDADFF7F}"/>
    <dgm:cxn modelId="{381AF685-A03F-4BC7-9FC5-5BFE64ECF662}" type="presOf" srcId="{CD435D6E-D883-4B9A-B22B-83F68A5D34D5}" destId="{C10139EF-B937-4DFC-9629-9BC877BA78AB}" srcOrd="0" destOrd="0" presId="urn:microsoft.com/office/officeart/2005/8/layout/radial6"/>
    <dgm:cxn modelId="{375D4B91-FD51-4EE8-8E6A-AFB5D761E71C}" type="presOf" srcId="{E8466655-0AC9-45C6-9396-A734C29A592F}" destId="{AD6CD75A-384A-460D-9F78-8B5B43968B90}" srcOrd="0" destOrd="0" presId="urn:microsoft.com/office/officeart/2005/8/layout/radial6"/>
    <dgm:cxn modelId="{C4A41699-ABB5-4E34-A23F-AD20FC51047E}" srcId="{6D2F7201-AC26-4176-A618-7811324D39FF}" destId="{4AAC1CF6-CB05-4341-ABF9-FCFEC7A283F7}" srcOrd="2" destOrd="0" parTransId="{785F49F0-0F55-427A-A9D3-5397BCAA6341}" sibTransId="{121132A9-1C37-420F-B358-ABFB0FAA3F45}"/>
    <dgm:cxn modelId="{751C05BC-49C2-42EB-A668-1334F5C6003D}" srcId="{6D2F7201-AC26-4176-A618-7811324D39FF}" destId="{CD435D6E-D883-4B9A-B22B-83F68A5D34D5}" srcOrd="3" destOrd="0" parTransId="{ABC60C94-8DAE-4707-82CD-296FD00BF191}" sibTransId="{C3C10CEF-FFE5-464A-8397-DC578BC77C62}"/>
    <dgm:cxn modelId="{A8DBBAC1-325F-425C-BBCB-E07E9874FDF0}" type="presOf" srcId="{F7FF281B-6400-4FB8-834C-5DB97F1880FB}" destId="{7AFE9230-B7EC-44F0-B52F-F939D5CE73E7}" srcOrd="0" destOrd="0" presId="urn:microsoft.com/office/officeart/2005/8/layout/radial6"/>
    <dgm:cxn modelId="{7ED923D8-14A9-421F-BC3D-BF0DA8D6DDE9}" srcId="{6D2F7201-AC26-4176-A618-7811324D39FF}" destId="{E8466655-0AC9-45C6-9396-A734C29A592F}" srcOrd="4" destOrd="0" parTransId="{002CFC7B-255D-495A-85EC-2CE057D94D9C}" sibTransId="{1EACA219-BD11-4011-AD66-D4469B64397F}"/>
    <dgm:cxn modelId="{320CDDEF-A078-4C8A-A0E1-E930087EDF6E}" type="presOf" srcId="{CD395043-E84E-4F3E-AF49-59F18FDEC246}" destId="{2B11852E-07A3-45BD-A961-95B132EBE3D9}" srcOrd="0" destOrd="0" presId="urn:microsoft.com/office/officeart/2005/8/layout/radial6"/>
    <dgm:cxn modelId="{D86B53F9-5A11-4E4E-A608-ACC7F9EAB58C}" type="presOf" srcId="{4AAC1CF6-CB05-4341-ABF9-FCFEC7A283F7}" destId="{11469601-B74C-486D-9373-927160E7669B}" srcOrd="0" destOrd="0" presId="urn:microsoft.com/office/officeart/2005/8/layout/radial6"/>
    <dgm:cxn modelId="{AB18EED7-D54E-4D78-A815-7B178B32B4DB}" type="presParOf" srcId="{7AFE9230-B7EC-44F0-B52F-F939D5CE73E7}" destId="{588F9E4A-D144-41B7-8B03-41DEF367A46A}" srcOrd="0" destOrd="0" presId="urn:microsoft.com/office/officeart/2005/8/layout/radial6"/>
    <dgm:cxn modelId="{945B9646-0D9C-4719-94A2-5C2E44E2AD56}" type="presParOf" srcId="{7AFE9230-B7EC-44F0-B52F-F939D5CE73E7}" destId="{2B11852E-07A3-45BD-A961-95B132EBE3D9}" srcOrd="1" destOrd="0" presId="urn:microsoft.com/office/officeart/2005/8/layout/radial6"/>
    <dgm:cxn modelId="{2CB6575A-541A-4533-AB7D-87D92EC24A6F}" type="presParOf" srcId="{7AFE9230-B7EC-44F0-B52F-F939D5CE73E7}" destId="{5466029F-25FD-4618-A28F-083F8CFBEBBB}" srcOrd="2" destOrd="0" presId="urn:microsoft.com/office/officeart/2005/8/layout/radial6"/>
    <dgm:cxn modelId="{3737ED52-0A45-46A7-8CA7-116FA53EB6F6}" type="presParOf" srcId="{7AFE9230-B7EC-44F0-B52F-F939D5CE73E7}" destId="{7866A9F0-A95F-4EFD-A991-8DD45D67EDE3}" srcOrd="3" destOrd="0" presId="urn:microsoft.com/office/officeart/2005/8/layout/radial6"/>
    <dgm:cxn modelId="{45B8B4ED-4B4E-431F-A6AB-87F58B939780}" type="presParOf" srcId="{7AFE9230-B7EC-44F0-B52F-F939D5CE73E7}" destId="{0285B3AF-FE21-473C-A1E1-C62E0DCA0852}" srcOrd="4" destOrd="0" presId="urn:microsoft.com/office/officeart/2005/8/layout/radial6"/>
    <dgm:cxn modelId="{D469E362-1D3F-4900-A24A-D735460E6D35}" type="presParOf" srcId="{7AFE9230-B7EC-44F0-B52F-F939D5CE73E7}" destId="{AC6BEE2D-8AB7-4634-8AF4-3209F61AAE98}" srcOrd="5" destOrd="0" presId="urn:microsoft.com/office/officeart/2005/8/layout/radial6"/>
    <dgm:cxn modelId="{460ED541-520B-4C9B-98CE-2533F5EE00D4}" type="presParOf" srcId="{7AFE9230-B7EC-44F0-B52F-F939D5CE73E7}" destId="{7D61C6A0-74DB-4034-B399-7056EA0A7513}" srcOrd="6" destOrd="0" presId="urn:microsoft.com/office/officeart/2005/8/layout/radial6"/>
    <dgm:cxn modelId="{A5B9156E-AF29-41AF-9E7B-99957697AE1C}" type="presParOf" srcId="{7AFE9230-B7EC-44F0-B52F-F939D5CE73E7}" destId="{11469601-B74C-486D-9373-927160E7669B}" srcOrd="7" destOrd="0" presId="urn:microsoft.com/office/officeart/2005/8/layout/radial6"/>
    <dgm:cxn modelId="{97456BFF-C66A-4F0D-8A6C-EB29B45ACFB1}" type="presParOf" srcId="{7AFE9230-B7EC-44F0-B52F-F939D5CE73E7}" destId="{C45AB2EF-1D06-4B5E-AAEE-03B80E25FC85}" srcOrd="8" destOrd="0" presId="urn:microsoft.com/office/officeart/2005/8/layout/radial6"/>
    <dgm:cxn modelId="{B161A69F-99C4-4603-B766-63FC3CD903FD}" type="presParOf" srcId="{7AFE9230-B7EC-44F0-B52F-F939D5CE73E7}" destId="{3A41DB7C-5961-4137-9E38-E34C2B4634CA}" srcOrd="9" destOrd="0" presId="urn:microsoft.com/office/officeart/2005/8/layout/radial6"/>
    <dgm:cxn modelId="{A7925710-70CE-4785-BC15-0803AC1106B4}" type="presParOf" srcId="{7AFE9230-B7EC-44F0-B52F-F939D5CE73E7}" destId="{C10139EF-B937-4DFC-9629-9BC877BA78AB}" srcOrd="10" destOrd="0" presId="urn:microsoft.com/office/officeart/2005/8/layout/radial6"/>
    <dgm:cxn modelId="{100B7717-73AE-40CB-983B-628B282BF997}" type="presParOf" srcId="{7AFE9230-B7EC-44F0-B52F-F939D5CE73E7}" destId="{0FE963B8-09A1-4B82-B63D-E5B14DF2CAA6}" srcOrd="11" destOrd="0" presId="urn:microsoft.com/office/officeart/2005/8/layout/radial6"/>
    <dgm:cxn modelId="{CB86B4E5-C9E9-4B1D-924C-B7D0C6EA1193}" type="presParOf" srcId="{7AFE9230-B7EC-44F0-B52F-F939D5CE73E7}" destId="{D97E4AAF-AAAC-4511-8FEB-E9220ADF483C}" srcOrd="12" destOrd="0" presId="urn:microsoft.com/office/officeart/2005/8/layout/radial6"/>
    <dgm:cxn modelId="{F28BC70C-479C-4AA8-9DBD-D25BB9098B4D}" type="presParOf" srcId="{7AFE9230-B7EC-44F0-B52F-F939D5CE73E7}" destId="{AD6CD75A-384A-460D-9F78-8B5B43968B90}" srcOrd="13" destOrd="0" presId="urn:microsoft.com/office/officeart/2005/8/layout/radial6"/>
    <dgm:cxn modelId="{824BFCF6-E2AE-450E-B5A8-5BBCA1964609}" type="presParOf" srcId="{7AFE9230-B7EC-44F0-B52F-F939D5CE73E7}" destId="{DFD8A05C-74BD-4D4E-882D-325F734DCCEB}" srcOrd="14" destOrd="0" presId="urn:microsoft.com/office/officeart/2005/8/layout/radial6"/>
    <dgm:cxn modelId="{005A1468-D75D-44B1-B234-3549683BD427}" type="presParOf" srcId="{7AFE9230-B7EC-44F0-B52F-F939D5CE73E7}" destId="{ECD52688-1DB6-434E-95C1-4EA574C4E81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ED9A7F-F8CC-42F7-974E-F5529B78079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83C1AA5-F5C5-4070-9CA3-B2BA75414D46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GB" sz="1800" b="1" dirty="0">
              <a:solidFill>
                <a:schemeClr val="tx1"/>
              </a:solidFill>
            </a:rPr>
            <a:t>S.W.O.T</a:t>
          </a:r>
          <a:r>
            <a:rPr lang="en-GB" sz="1800" dirty="0">
              <a:solidFill>
                <a:schemeClr val="tx1"/>
              </a:solidFill>
            </a:rPr>
            <a:t>. </a:t>
          </a:r>
        </a:p>
        <a:p>
          <a:pPr rtl="0"/>
          <a:r>
            <a:rPr lang="en-GB" sz="1800" dirty="0">
              <a:solidFill>
                <a:schemeClr val="tx1"/>
              </a:solidFill>
            </a:rPr>
            <a:t>Where are we now?</a:t>
          </a:r>
          <a:endParaRPr lang="en-GB" sz="1800" dirty="0"/>
        </a:p>
      </dgm:t>
    </dgm:pt>
    <dgm:pt modelId="{417D8F5C-3FE2-4869-AAAB-78F90D2A8645}" type="parTrans" cxnId="{3550AA21-A895-43CA-9A72-6C4705DAB90D}">
      <dgm:prSet/>
      <dgm:spPr/>
      <dgm:t>
        <a:bodyPr/>
        <a:lstStyle/>
        <a:p>
          <a:endParaRPr lang="en-GB"/>
        </a:p>
      </dgm:t>
    </dgm:pt>
    <dgm:pt modelId="{305D53D6-F40F-496B-A455-9CDFEF8E59DB}" type="sibTrans" cxnId="{3550AA21-A895-43CA-9A72-6C4705DAB90D}">
      <dgm:prSet/>
      <dgm:spPr/>
      <dgm:t>
        <a:bodyPr/>
        <a:lstStyle/>
        <a:p>
          <a:endParaRPr lang="en-GB"/>
        </a:p>
      </dgm:t>
    </dgm:pt>
    <dgm:pt modelId="{73662172-5CFA-4529-A0F2-0545B10B5373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GB" sz="1800" dirty="0">
              <a:solidFill>
                <a:schemeClr val="tx1"/>
              </a:solidFill>
            </a:rPr>
            <a:t>Our </a:t>
          </a:r>
          <a:r>
            <a:rPr lang="en-GB" sz="1800" b="1" dirty="0">
              <a:solidFill>
                <a:schemeClr val="tx1"/>
              </a:solidFill>
            </a:rPr>
            <a:t>vision </a:t>
          </a:r>
        </a:p>
        <a:p>
          <a:pPr rtl="0"/>
          <a:r>
            <a:rPr lang="en-GB" sz="1800" dirty="0">
              <a:solidFill>
                <a:schemeClr val="tx1"/>
              </a:solidFill>
            </a:rPr>
            <a:t>Where do we want to go?</a:t>
          </a:r>
        </a:p>
      </dgm:t>
    </dgm:pt>
    <dgm:pt modelId="{7CAB4B49-866D-496C-BA95-5526F569B5A4}" type="parTrans" cxnId="{45C85EC1-24E2-46B4-9C4F-3883D9A2C4C7}">
      <dgm:prSet/>
      <dgm:spPr/>
      <dgm:t>
        <a:bodyPr/>
        <a:lstStyle/>
        <a:p>
          <a:endParaRPr lang="en-GB"/>
        </a:p>
      </dgm:t>
    </dgm:pt>
    <dgm:pt modelId="{CBD25241-F977-434A-82D9-D226FD00FF43}" type="sibTrans" cxnId="{45C85EC1-24E2-46B4-9C4F-3883D9A2C4C7}">
      <dgm:prSet/>
      <dgm:spPr/>
      <dgm:t>
        <a:bodyPr/>
        <a:lstStyle/>
        <a:p>
          <a:endParaRPr lang="en-GB"/>
        </a:p>
      </dgm:t>
    </dgm:pt>
    <dgm:pt modelId="{ED1E97B2-68AA-45EE-B128-3FFBC850A8D3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GB" sz="1800" dirty="0">
              <a:solidFill>
                <a:schemeClr val="tx1"/>
              </a:solidFill>
            </a:rPr>
            <a:t>Our </a:t>
          </a:r>
          <a:r>
            <a:rPr lang="en-GB" sz="1800" b="1" dirty="0">
              <a:solidFill>
                <a:schemeClr val="tx1"/>
              </a:solidFill>
            </a:rPr>
            <a:t>priorities</a:t>
          </a:r>
          <a:r>
            <a:rPr lang="en-GB" sz="1800" dirty="0">
              <a:solidFill>
                <a:schemeClr val="tx1"/>
              </a:solidFill>
            </a:rPr>
            <a:t> for improvement </a:t>
          </a:r>
        </a:p>
        <a:p>
          <a:pPr rtl="0"/>
          <a:r>
            <a:rPr lang="en-GB" sz="1800" dirty="0">
              <a:solidFill>
                <a:schemeClr val="tx1"/>
              </a:solidFill>
            </a:rPr>
            <a:t>How are we going to get there?</a:t>
          </a:r>
        </a:p>
      </dgm:t>
    </dgm:pt>
    <dgm:pt modelId="{DA1C92A7-AEA9-4F44-980E-FEF6268B05A0}" type="parTrans" cxnId="{88F356C8-3BAF-4F40-8116-DCD65F1EBA11}">
      <dgm:prSet/>
      <dgm:spPr/>
      <dgm:t>
        <a:bodyPr/>
        <a:lstStyle/>
        <a:p>
          <a:endParaRPr lang="en-GB"/>
        </a:p>
      </dgm:t>
    </dgm:pt>
    <dgm:pt modelId="{A3CD3784-7780-46FE-AF52-736BCFF49C80}" type="sibTrans" cxnId="{88F356C8-3BAF-4F40-8116-DCD65F1EBA11}">
      <dgm:prSet/>
      <dgm:spPr/>
      <dgm:t>
        <a:bodyPr/>
        <a:lstStyle/>
        <a:p>
          <a:endParaRPr lang="en-GB"/>
        </a:p>
      </dgm:t>
    </dgm:pt>
    <dgm:pt modelId="{7CAA7775-E106-40D0-A067-50C01C08380A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GB" sz="1800" dirty="0">
              <a:solidFill>
                <a:schemeClr val="tx1"/>
              </a:solidFill>
            </a:rPr>
            <a:t>SMART </a:t>
          </a:r>
          <a:r>
            <a:rPr lang="en-GB" sz="1800" b="1" dirty="0">
              <a:solidFill>
                <a:schemeClr val="tx1"/>
              </a:solidFill>
            </a:rPr>
            <a:t>targets</a:t>
          </a:r>
          <a:r>
            <a:rPr lang="en-GB" sz="1800" dirty="0">
              <a:solidFill>
                <a:schemeClr val="tx1"/>
              </a:solidFill>
            </a:rPr>
            <a:t> for each priority </a:t>
          </a:r>
        </a:p>
        <a:p>
          <a:pPr rtl="0"/>
          <a:r>
            <a:rPr lang="en-GB" sz="1800" dirty="0">
              <a:solidFill>
                <a:schemeClr val="tx1"/>
              </a:solidFill>
            </a:rPr>
            <a:t>How will we know when we have arrived?</a:t>
          </a:r>
        </a:p>
      </dgm:t>
    </dgm:pt>
    <dgm:pt modelId="{9A1720E7-8AC2-40B7-9C55-CB5C17F97268}" type="parTrans" cxnId="{2B8D3188-02C8-4E2F-B436-56F8DB8D81FC}">
      <dgm:prSet/>
      <dgm:spPr/>
      <dgm:t>
        <a:bodyPr/>
        <a:lstStyle/>
        <a:p>
          <a:endParaRPr lang="en-GB"/>
        </a:p>
      </dgm:t>
    </dgm:pt>
    <dgm:pt modelId="{616F2852-905F-4F70-962E-AD46907D9CA7}" type="sibTrans" cxnId="{2B8D3188-02C8-4E2F-B436-56F8DB8D81FC}">
      <dgm:prSet/>
      <dgm:spPr/>
      <dgm:t>
        <a:bodyPr/>
        <a:lstStyle/>
        <a:p>
          <a:endParaRPr lang="en-GB"/>
        </a:p>
      </dgm:t>
    </dgm:pt>
    <dgm:pt modelId="{CDA9DF6F-45D1-4CA3-B259-25AF6990F4E9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GB" sz="1800" dirty="0">
              <a:solidFill>
                <a:schemeClr val="tx1"/>
              </a:solidFill>
            </a:rPr>
            <a:t>Termly </a:t>
          </a:r>
          <a:r>
            <a:rPr lang="en-GB" sz="1800" b="1" dirty="0">
              <a:solidFill>
                <a:schemeClr val="tx1"/>
              </a:solidFill>
            </a:rPr>
            <a:t>milestones</a:t>
          </a:r>
          <a:r>
            <a:rPr lang="en-GB" sz="1800" dirty="0">
              <a:solidFill>
                <a:schemeClr val="tx1"/>
              </a:solidFill>
            </a:rPr>
            <a:t> </a:t>
          </a:r>
        </a:p>
        <a:p>
          <a:pPr rtl="0"/>
          <a:r>
            <a:rPr lang="en-GB" sz="1800" dirty="0">
              <a:solidFill>
                <a:schemeClr val="tx1"/>
              </a:solidFill>
            </a:rPr>
            <a:t>Are we nearly there yet?</a:t>
          </a:r>
        </a:p>
      </dgm:t>
    </dgm:pt>
    <dgm:pt modelId="{AE5D4B3C-3E31-46A1-A543-E47D3511F7F2}" type="parTrans" cxnId="{00DE0335-2FBB-419D-A6C6-138ACEE47CEF}">
      <dgm:prSet/>
      <dgm:spPr/>
      <dgm:t>
        <a:bodyPr/>
        <a:lstStyle/>
        <a:p>
          <a:endParaRPr lang="en-GB"/>
        </a:p>
      </dgm:t>
    </dgm:pt>
    <dgm:pt modelId="{0E891F88-0BCF-4A87-A6D4-0CA3B73177C3}" type="sibTrans" cxnId="{00DE0335-2FBB-419D-A6C6-138ACEE47CEF}">
      <dgm:prSet/>
      <dgm:spPr/>
      <dgm:t>
        <a:bodyPr/>
        <a:lstStyle/>
        <a:p>
          <a:endParaRPr lang="en-GB"/>
        </a:p>
      </dgm:t>
    </dgm:pt>
    <dgm:pt modelId="{48CC612B-A83F-4612-83D5-8F48DC7234F4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GB" sz="1800" b="1" dirty="0">
              <a:solidFill>
                <a:schemeClr val="tx1"/>
              </a:solidFill>
            </a:rPr>
            <a:t>Monitoring</a:t>
          </a:r>
          <a:r>
            <a:rPr lang="en-GB" sz="1800" dirty="0">
              <a:solidFill>
                <a:schemeClr val="tx1"/>
              </a:solidFill>
            </a:rPr>
            <a:t> arrangements </a:t>
          </a:r>
        </a:p>
        <a:p>
          <a:pPr rtl="0"/>
          <a:r>
            <a:rPr lang="en-GB" sz="1800" dirty="0">
              <a:solidFill>
                <a:schemeClr val="tx1"/>
              </a:solidFill>
            </a:rPr>
            <a:t>Are we happy with the progress we are making?</a:t>
          </a:r>
        </a:p>
      </dgm:t>
    </dgm:pt>
    <dgm:pt modelId="{B511B983-1245-4FD1-BAF5-DEF67AD554A4}" type="parTrans" cxnId="{021EC799-A626-425B-A036-BC4D62D9611D}">
      <dgm:prSet/>
      <dgm:spPr/>
      <dgm:t>
        <a:bodyPr/>
        <a:lstStyle/>
        <a:p>
          <a:endParaRPr lang="en-GB"/>
        </a:p>
      </dgm:t>
    </dgm:pt>
    <dgm:pt modelId="{3DAD4AF8-34DA-4062-99F3-E7CA57DBCCD9}" type="sibTrans" cxnId="{021EC799-A626-425B-A036-BC4D62D9611D}">
      <dgm:prSet/>
      <dgm:spPr/>
      <dgm:t>
        <a:bodyPr/>
        <a:lstStyle/>
        <a:p>
          <a:endParaRPr lang="en-GB"/>
        </a:p>
      </dgm:t>
    </dgm:pt>
    <dgm:pt modelId="{7F3EE871-3711-4283-919B-E66F95AABE9A}" type="pres">
      <dgm:prSet presAssocID="{4AED9A7F-F8CC-42F7-974E-F5529B78079D}" presName="linearFlow" presStyleCnt="0">
        <dgm:presLayoutVars>
          <dgm:resizeHandles val="exact"/>
        </dgm:presLayoutVars>
      </dgm:prSet>
      <dgm:spPr/>
    </dgm:pt>
    <dgm:pt modelId="{F37005EE-6763-4C62-9D05-BD58739C254C}" type="pres">
      <dgm:prSet presAssocID="{E83C1AA5-F5C5-4070-9CA3-B2BA75414D46}" presName="node" presStyleLbl="node1" presStyleIdx="0" presStyleCnt="6" custScaleX="260745">
        <dgm:presLayoutVars>
          <dgm:bulletEnabled val="1"/>
        </dgm:presLayoutVars>
      </dgm:prSet>
      <dgm:spPr/>
    </dgm:pt>
    <dgm:pt modelId="{D4B3700A-B0C5-4EB2-A711-B0C8590D3A5E}" type="pres">
      <dgm:prSet presAssocID="{305D53D6-F40F-496B-A455-9CDFEF8E59DB}" presName="sibTrans" presStyleLbl="sibTrans2D1" presStyleIdx="0" presStyleCnt="5"/>
      <dgm:spPr/>
    </dgm:pt>
    <dgm:pt modelId="{48882DAC-EF5B-4EF3-B185-C30DCF092A56}" type="pres">
      <dgm:prSet presAssocID="{305D53D6-F40F-496B-A455-9CDFEF8E59DB}" presName="connectorText" presStyleLbl="sibTrans2D1" presStyleIdx="0" presStyleCnt="5"/>
      <dgm:spPr/>
    </dgm:pt>
    <dgm:pt modelId="{3222661F-A5A9-4C0A-B212-C1304888209E}" type="pres">
      <dgm:prSet presAssocID="{73662172-5CFA-4529-A0F2-0545B10B5373}" presName="node" presStyleLbl="node1" presStyleIdx="1" presStyleCnt="6" custScaleX="260745">
        <dgm:presLayoutVars>
          <dgm:bulletEnabled val="1"/>
        </dgm:presLayoutVars>
      </dgm:prSet>
      <dgm:spPr/>
    </dgm:pt>
    <dgm:pt modelId="{21E8689B-D999-4098-A613-C77BE2405A9B}" type="pres">
      <dgm:prSet presAssocID="{CBD25241-F977-434A-82D9-D226FD00FF43}" presName="sibTrans" presStyleLbl="sibTrans2D1" presStyleIdx="1" presStyleCnt="5"/>
      <dgm:spPr/>
    </dgm:pt>
    <dgm:pt modelId="{62BDD62C-06EF-48E6-AE0E-1D9762C6FB4C}" type="pres">
      <dgm:prSet presAssocID="{CBD25241-F977-434A-82D9-D226FD00FF43}" presName="connectorText" presStyleLbl="sibTrans2D1" presStyleIdx="1" presStyleCnt="5"/>
      <dgm:spPr/>
    </dgm:pt>
    <dgm:pt modelId="{9BEC6D9C-2CB1-4ED8-BC88-B5A54F82BD4D}" type="pres">
      <dgm:prSet presAssocID="{ED1E97B2-68AA-45EE-B128-3FFBC850A8D3}" presName="node" presStyleLbl="node1" presStyleIdx="2" presStyleCnt="6" custScaleX="260745">
        <dgm:presLayoutVars>
          <dgm:bulletEnabled val="1"/>
        </dgm:presLayoutVars>
      </dgm:prSet>
      <dgm:spPr/>
    </dgm:pt>
    <dgm:pt modelId="{1B17D9C9-56F2-42B6-9E27-60C4FFEBD7FD}" type="pres">
      <dgm:prSet presAssocID="{A3CD3784-7780-46FE-AF52-736BCFF49C80}" presName="sibTrans" presStyleLbl="sibTrans2D1" presStyleIdx="2" presStyleCnt="5"/>
      <dgm:spPr/>
    </dgm:pt>
    <dgm:pt modelId="{204F2697-035E-4487-9C4B-D6CC0BB22F33}" type="pres">
      <dgm:prSet presAssocID="{A3CD3784-7780-46FE-AF52-736BCFF49C80}" presName="connectorText" presStyleLbl="sibTrans2D1" presStyleIdx="2" presStyleCnt="5"/>
      <dgm:spPr/>
    </dgm:pt>
    <dgm:pt modelId="{AABF46DD-9DD5-4A63-85A8-4671B9A22388}" type="pres">
      <dgm:prSet presAssocID="{7CAA7775-E106-40D0-A067-50C01C08380A}" presName="node" presStyleLbl="node1" presStyleIdx="3" presStyleCnt="6" custScaleX="260745">
        <dgm:presLayoutVars>
          <dgm:bulletEnabled val="1"/>
        </dgm:presLayoutVars>
      </dgm:prSet>
      <dgm:spPr/>
    </dgm:pt>
    <dgm:pt modelId="{DA2B69F3-C437-4BCF-8084-E73AB79995C9}" type="pres">
      <dgm:prSet presAssocID="{616F2852-905F-4F70-962E-AD46907D9CA7}" presName="sibTrans" presStyleLbl="sibTrans2D1" presStyleIdx="3" presStyleCnt="5"/>
      <dgm:spPr/>
    </dgm:pt>
    <dgm:pt modelId="{7AEF8F2D-681E-4D7A-84CB-B92D92CDE9CC}" type="pres">
      <dgm:prSet presAssocID="{616F2852-905F-4F70-962E-AD46907D9CA7}" presName="connectorText" presStyleLbl="sibTrans2D1" presStyleIdx="3" presStyleCnt="5"/>
      <dgm:spPr/>
    </dgm:pt>
    <dgm:pt modelId="{95532D3B-4630-478E-9EA1-86610D5575D2}" type="pres">
      <dgm:prSet presAssocID="{CDA9DF6F-45D1-4CA3-B259-25AF6990F4E9}" presName="node" presStyleLbl="node1" presStyleIdx="4" presStyleCnt="6" custScaleX="260745">
        <dgm:presLayoutVars>
          <dgm:bulletEnabled val="1"/>
        </dgm:presLayoutVars>
      </dgm:prSet>
      <dgm:spPr/>
    </dgm:pt>
    <dgm:pt modelId="{E64E7C71-00A9-4DDF-8C7B-203474BEA69E}" type="pres">
      <dgm:prSet presAssocID="{0E891F88-0BCF-4A87-A6D4-0CA3B73177C3}" presName="sibTrans" presStyleLbl="sibTrans2D1" presStyleIdx="4" presStyleCnt="5"/>
      <dgm:spPr/>
    </dgm:pt>
    <dgm:pt modelId="{BC5283C4-1CF0-4D59-B007-9C15D5B23107}" type="pres">
      <dgm:prSet presAssocID="{0E891F88-0BCF-4A87-A6D4-0CA3B73177C3}" presName="connectorText" presStyleLbl="sibTrans2D1" presStyleIdx="4" presStyleCnt="5"/>
      <dgm:spPr/>
    </dgm:pt>
    <dgm:pt modelId="{16137EB2-3394-4B32-B0D7-D4CD6C95617F}" type="pres">
      <dgm:prSet presAssocID="{48CC612B-A83F-4612-83D5-8F48DC7234F4}" presName="node" presStyleLbl="node1" presStyleIdx="5" presStyleCnt="6" custScaleX="260745">
        <dgm:presLayoutVars>
          <dgm:bulletEnabled val="1"/>
        </dgm:presLayoutVars>
      </dgm:prSet>
      <dgm:spPr/>
    </dgm:pt>
  </dgm:ptLst>
  <dgm:cxnLst>
    <dgm:cxn modelId="{3550AA21-A895-43CA-9A72-6C4705DAB90D}" srcId="{4AED9A7F-F8CC-42F7-974E-F5529B78079D}" destId="{E83C1AA5-F5C5-4070-9CA3-B2BA75414D46}" srcOrd="0" destOrd="0" parTransId="{417D8F5C-3FE2-4869-AAAB-78F90D2A8645}" sibTransId="{305D53D6-F40F-496B-A455-9CDFEF8E59DB}"/>
    <dgm:cxn modelId="{CB734C28-0378-4D6D-95B4-B768AD42B2EF}" type="presOf" srcId="{73662172-5CFA-4529-A0F2-0545B10B5373}" destId="{3222661F-A5A9-4C0A-B212-C1304888209E}" srcOrd="0" destOrd="0" presId="urn:microsoft.com/office/officeart/2005/8/layout/process2"/>
    <dgm:cxn modelId="{42E6F828-BD77-4D5B-9D28-3C25D3D7E212}" type="presOf" srcId="{7CAA7775-E106-40D0-A067-50C01C08380A}" destId="{AABF46DD-9DD5-4A63-85A8-4671B9A22388}" srcOrd="0" destOrd="0" presId="urn:microsoft.com/office/officeart/2005/8/layout/process2"/>
    <dgm:cxn modelId="{ACECB72F-7893-4F90-85EA-3F56ED942847}" type="presOf" srcId="{48CC612B-A83F-4612-83D5-8F48DC7234F4}" destId="{16137EB2-3394-4B32-B0D7-D4CD6C95617F}" srcOrd="0" destOrd="0" presId="urn:microsoft.com/office/officeart/2005/8/layout/process2"/>
    <dgm:cxn modelId="{00DE0335-2FBB-419D-A6C6-138ACEE47CEF}" srcId="{4AED9A7F-F8CC-42F7-974E-F5529B78079D}" destId="{CDA9DF6F-45D1-4CA3-B259-25AF6990F4E9}" srcOrd="4" destOrd="0" parTransId="{AE5D4B3C-3E31-46A1-A543-E47D3511F7F2}" sibTransId="{0E891F88-0BCF-4A87-A6D4-0CA3B73177C3}"/>
    <dgm:cxn modelId="{4675BA39-57C8-44AB-BB55-025B53130507}" type="presOf" srcId="{E83C1AA5-F5C5-4070-9CA3-B2BA75414D46}" destId="{F37005EE-6763-4C62-9D05-BD58739C254C}" srcOrd="0" destOrd="0" presId="urn:microsoft.com/office/officeart/2005/8/layout/process2"/>
    <dgm:cxn modelId="{A8D1195F-765E-46EA-BD82-487A9EA05BE1}" type="presOf" srcId="{616F2852-905F-4F70-962E-AD46907D9CA7}" destId="{7AEF8F2D-681E-4D7A-84CB-B92D92CDE9CC}" srcOrd="1" destOrd="0" presId="urn:microsoft.com/office/officeart/2005/8/layout/process2"/>
    <dgm:cxn modelId="{0B5FB042-9DE9-4734-B000-F0083EDEED7D}" type="presOf" srcId="{0E891F88-0BCF-4A87-A6D4-0CA3B73177C3}" destId="{E64E7C71-00A9-4DDF-8C7B-203474BEA69E}" srcOrd="0" destOrd="0" presId="urn:microsoft.com/office/officeart/2005/8/layout/process2"/>
    <dgm:cxn modelId="{42B89949-C45E-4E1A-B9BB-FC83FDED93B0}" type="presOf" srcId="{4AED9A7F-F8CC-42F7-974E-F5529B78079D}" destId="{7F3EE871-3711-4283-919B-E66F95AABE9A}" srcOrd="0" destOrd="0" presId="urn:microsoft.com/office/officeart/2005/8/layout/process2"/>
    <dgm:cxn modelId="{D1648D6E-CD43-40E9-81B7-EBE3CF85B385}" type="presOf" srcId="{ED1E97B2-68AA-45EE-B128-3FFBC850A8D3}" destId="{9BEC6D9C-2CB1-4ED8-BC88-B5A54F82BD4D}" srcOrd="0" destOrd="0" presId="urn:microsoft.com/office/officeart/2005/8/layout/process2"/>
    <dgm:cxn modelId="{542F427A-8314-4DBA-81D9-C3F08F97EDBC}" type="presOf" srcId="{305D53D6-F40F-496B-A455-9CDFEF8E59DB}" destId="{48882DAC-EF5B-4EF3-B185-C30DCF092A56}" srcOrd="1" destOrd="0" presId="urn:microsoft.com/office/officeart/2005/8/layout/process2"/>
    <dgm:cxn modelId="{2B8D3188-02C8-4E2F-B436-56F8DB8D81FC}" srcId="{4AED9A7F-F8CC-42F7-974E-F5529B78079D}" destId="{7CAA7775-E106-40D0-A067-50C01C08380A}" srcOrd="3" destOrd="0" parTransId="{9A1720E7-8AC2-40B7-9C55-CB5C17F97268}" sibTransId="{616F2852-905F-4F70-962E-AD46907D9CA7}"/>
    <dgm:cxn modelId="{021EC799-A626-425B-A036-BC4D62D9611D}" srcId="{4AED9A7F-F8CC-42F7-974E-F5529B78079D}" destId="{48CC612B-A83F-4612-83D5-8F48DC7234F4}" srcOrd="5" destOrd="0" parTransId="{B511B983-1245-4FD1-BAF5-DEF67AD554A4}" sibTransId="{3DAD4AF8-34DA-4062-99F3-E7CA57DBCCD9}"/>
    <dgm:cxn modelId="{6DF4D49D-7D68-4E7A-9DD9-71B9F078F682}" type="presOf" srcId="{A3CD3784-7780-46FE-AF52-736BCFF49C80}" destId="{204F2697-035E-4487-9C4B-D6CC0BB22F33}" srcOrd="1" destOrd="0" presId="urn:microsoft.com/office/officeart/2005/8/layout/process2"/>
    <dgm:cxn modelId="{1F6E3FB2-1DA9-40DC-91DC-62A85D1F8B45}" type="presOf" srcId="{616F2852-905F-4F70-962E-AD46907D9CA7}" destId="{DA2B69F3-C437-4BCF-8084-E73AB79995C9}" srcOrd="0" destOrd="0" presId="urn:microsoft.com/office/officeart/2005/8/layout/process2"/>
    <dgm:cxn modelId="{45C85EC1-24E2-46B4-9C4F-3883D9A2C4C7}" srcId="{4AED9A7F-F8CC-42F7-974E-F5529B78079D}" destId="{73662172-5CFA-4529-A0F2-0545B10B5373}" srcOrd="1" destOrd="0" parTransId="{7CAB4B49-866D-496C-BA95-5526F569B5A4}" sibTransId="{CBD25241-F977-434A-82D9-D226FD00FF43}"/>
    <dgm:cxn modelId="{88F356C8-3BAF-4F40-8116-DCD65F1EBA11}" srcId="{4AED9A7F-F8CC-42F7-974E-F5529B78079D}" destId="{ED1E97B2-68AA-45EE-B128-3FFBC850A8D3}" srcOrd="2" destOrd="0" parTransId="{DA1C92A7-AEA9-4F44-980E-FEF6268B05A0}" sibTransId="{A3CD3784-7780-46FE-AF52-736BCFF49C80}"/>
    <dgm:cxn modelId="{79E063D5-8DB0-4F50-B5F8-52DD1729CCB8}" type="presOf" srcId="{CBD25241-F977-434A-82D9-D226FD00FF43}" destId="{62BDD62C-06EF-48E6-AE0E-1D9762C6FB4C}" srcOrd="1" destOrd="0" presId="urn:microsoft.com/office/officeart/2005/8/layout/process2"/>
    <dgm:cxn modelId="{3B18C7D6-A8F9-4C6A-91E6-ED4B00D8F9DD}" type="presOf" srcId="{CDA9DF6F-45D1-4CA3-B259-25AF6990F4E9}" destId="{95532D3B-4630-478E-9EA1-86610D5575D2}" srcOrd="0" destOrd="0" presId="urn:microsoft.com/office/officeart/2005/8/layout/process2"/>
    <dgm:cxn modelId="{8D0367D8-D63A-491F-8C8E-26232E9DDE32}" type="presOf" srcId="{A3CD3784-7780-46FE-AF52-736BCFF49C80}" destId="{1B17D9C9-56F2-42B6-9E27-60C4FFEBD7FD}" srcOrd="0" destOrd="0" presId="urn:microsoft.com/office/officeart/2005/8/layout/process2"/>
    <dgm:cxn modelId="{EDDF02E1-6FC2-4516-8C76-9194AF854F82}" type="presOf" srcId="{0E891F88-0BCF-4A87-A6D4-0CA3B73177C3}" destId="{BC5283C4-1CF0-4D59-B007-9C15D5B23107}" srcOrd="1" destOrd="0" presId="urn:microsoft.com/office/officeart/2005/8/layout/process2"/>
    <dgm:cxn modelId="{8C7E5CE8-0E86-4B8F-BF88-6150172C3CFC}" type="presOf" srcId="{305D53D6-F40F-496B-A455-9CDFEF8E59DB}" destId="{D4B3700A-B0C5-4EB2-A711-B0C8590D3A5E}" srcOrd="0" destOrd="0" presId="urn:microsoft.com/office/officeart/2005/8/layout/process2"/>
    <dgm:cxn modelId="{DA8400FC-F764-4E9D-AD52-4C5E3211A927}" type="presOf" srcId="{CBD25241-F977-434A-82D9-D226FD00FF43}" destId="{21E8689B-D999-4098-A613-C77BE2405A9B}" srcOrd="0" destOrd="0" presId="urn:microsoft.com/office/officeart/2005/8/layout/process2"/>
    <dgm:cxn modelId="{D7016625-8BC0-486B-BEE5-D8A16F752E7D}" type="presParOf" srcId="{7F3EE871-3711-4283-919B-E66F95AABE9A}" destId="{F37005EE-6763-4C62-9D05-BD58739C254C}" srcOrd="0" destOrd="0" presId="urn:microsoft.com/office/officeart/2005/8/layout/process2"/>
    <dgm:cxn modelId="{6AC7C0FE-BE0B-484B-83E2-31B396CE0B97}" type="presParOf" srcId="{7F3EE871-3711-4283-919B-E66F95AABE9A}" destId="{D4B3700A-B0C5-4EB2-A711-B0C8590D3A5E}" srcOrd="1" destOrd="0" presId="urn:microsoft.com/office/officeart/2005/8/layout/process2"/>
    <dgm:cxn modelId="{CE3BA076-10A0-4AD1-AF66-DF5DC3355461}" type="presParOf" srcId="{D4B3700A-B0C5-4EB2-A711-B0C8590D3A5E}" destId="{48882DAC-EF5B-4EF3-B185-C30DCF092A56}" srcOrd="0" destOrd="0" presId="urn:microsoft.com/office/officeart/2005/8/layout/process2"/>
    <dgm:cxn modelId="{AA6E206A-0326-4148-8FD2-64DB1874214B}" type="presParOf" srcId="{7F3EE871-3711-4283-919B-E66F95AABE9A}" destId="{3222661F-A5A9-4C0A-B212-C1304888209E}" srcOrd="2" destOrd="0" presId="urn:microsoft.com/office/officeart/2005/8/layout/process2"/>
    <dgm:cxn modelId="{8BF289D4-9DCF-45A1-8C50-712CBD3FBF38}" type="presParOf" srcId="{7F3EE871-3711-4283-919B-E66F95AABE9A}" destId="{21E8689B-D999-4098-A613-C77BE2405A9B}" srcOrd="3" destOrd="0" presId="urn:microsoft.com/office/officeart/2005/8/layout/process2"/>
    <dgm:cxn modelId="{9E8DB8C0-053B-4847-BCF8-F10A41D3F35B}" type="presParOf" srcId="{21E8689B-D999-4098-A613-C77BE2405A9B}" destId="{62BDD62C-06EF-48E6-AE0E-1D9762C6FB4C}" srcOrd="0" destOrd="0" presId="urn:microsoft.com/office/officeart/2005/8/layout/process2"/>
    <dgm:cxn modelId="{D2907497-8C44-450C-81DB-580B0301E0BB}" type="presParOf" srcId="{7F3EE871-3711-4283-919B-E66F95AABE9A}" destId="{9BEC6D9C-2CB1-4ED8-BC88-B5A54F82BD4D}" srcOrd="4" destOrd="0" presId="urn:microsoft.com/office/officeart/2005/8/layout/process2"/>
    <dgm:cxn modelId="{598312D5-2461-40B6-AA28-B7AED8AD2715}" type="presParOf" srcId="{7F3EE871-3711-4283-919B-E66F95AABE9A}" destId="{1B17D9C9-56F2-42B6-9E27-60C4FFEBD7FD}" srcOrd="5" destOrd="0" presId="urn:microsoft.com/office/officeart/2005/8/layout/process2"/>
    <dgm:cxn modelId="{E07662E3-95EC-456C-918F-B93B0D328D43}" type="presParOf" srcId="{1B17D9C9-56F2-42B6-9E27-60C4FFEBD7FD}" destId="{204F2697-035E-4487-9C4B-D6CC0BB22F33}" srcOrd="0" destOrd="0" presId="urn:microsoft.com/office/officeart/2005/8/layout/process2"/>
    <dgm:cxn modelId="{8CFB33CA-A886-4618-9B56-671AE31E2596}" type="presParOf" srcId="{7F3EE871-3711-4283-919B-E66F95AABE9A}" destId="{AABF46DD-9DD5-4A63-85A8-4671B9A22388}" srcOrd="6" destOrd="0" presId="urn:microsoft.com/office/officeart/2005/8/layout/process2"/>
    <dgm:cxn modelId="{0C3D5442-DC47-4F5F-A5A4-3ACFC330E3FF}" type="presParOf" srcId="{7F3EE871-3711-4283-919B-E66F95AABE9A}" destId="{DA2B69F3-C437-4BCF-8084-E73AB79995C9}" srcOrd="7" destOrd="0" presId="urn:microsoft.com/office/officeart/2005/8/layout/process2"/>
    <dgm:cxn modelId="{8C56CE08-B994-4A90-AF45-2F05BC2E4C84}" type="presParOf" srcId="{DA2B69F3-C437-4BCF-8084-E73AB79995C9}" destId="{7AEF8F2D-681E-4D7A-84CB-B92D92CDE9CC}" srcOrd="0" destOrd="0" presId="urn:microsoft.com/office/officeart/2005/8/layout/process2"/>
    <dgm:cxn modelId="{32DE13C1-FD88-48C6-8F35-326FFEDE386D}" type="presParOf" srcId="{7F3EE871-3711-4283-919B-E66F95AABE9A}" destId="{95532D3B-4630-478E-9EA1-86610D5575D2}" srcOrd="8" destOrd="0" presId="urn:microsoft.com/office/officeart/2005/8/layout/process2"/>
    <dgm:cxn modelId="{19D69885-CEFE-4458-9A29-2FE1054A9506}" type="presParOf" srcId="{7F3EE871-3711-4283-919B-E66F95AABE9A}" destId="{E64E7C71-00A9-4DDF-8C7B-203474BEA69E}" srcOrd="9" destOrd="0" presId="urn:microsoft.com/office/officeart/2005/8/layout/process2"/>
    <dgm:cxn modelId="{B5CD2C25-8508-4B78-81E9-BAA531A9DFDA}" type="presParOf" srcId="{E64E7C71-00A9-4DDF-8C7B-203474BEA69E}" destId="{BC5283C4-1CF0-4D59-B007-9C15D5B23107}" srcOrd="0" destOrd="0" presId="urn:microsoft.com/office/officeart/2005/8/layout/process2"/>
    <dgm:cxn modelId="{F73DC5CD-A626-4FFB-B3AA-27DF0D17CD9B}" type="presParOf" srcId="{7F3EE871-3711-4283-919B-E66F95AABE9A}" destId="{16137EB2-3394-4B32-B0D7-D4CD6C95617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A88DA1-5C65-4263-AD6D-4D2D0CED929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C4F5A6-1D5E-493B-8F69-A6470688AA4B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/>
            <a:t>Board structures</a:t>
          </a:r>
        </a:p>
      </dgm:t>
    </dgm:pt>
    <dgm:pt modelId="{94111699-F8C2-4B81-93C0-FA9DADB5C072}" type="parTrans" cxnId="{F51266F9-96F8-44C4-8E5B-0659361EFB2A}">
      <dgm:prSet/>
      <dgm:spPr/>
      <dgm:t>
        <a:bodyPr/>
        <a:lstStyle/>
        <a:p>
          <a:endParaRPr lang="en-GB"/>
        </a:p>
      </dgm:t>
    </dgm:pt>
    <dgm:pt modelId="{AA458D77-EFF0-478F-BF12-BA388FB655A0}" type="sibTrans" cxnId="{F51266F9-96F8-44C4-8E5B-0659361EFB2A}">
      <dgm:prSet/>
      <dgm:spPr/>
      <dgm:t>
        <a:bodyPr/>
        <a:lstStyle/>
        <a:p>
          <a:endParaRPr lang="en-GB"/>
        </a:p>
      </dgm:t>
    </dgm:pt>
    <dgm:pt modelId="{4884D4B1-510C-4285-B04F-6CFDC94A7578}">
      <dgm:prSet phldrT="[Text]"/>
      <dgm:spPr/>
      <dgm:t>
        <a:bodyPr/>
        <a:lstStyle/>
        <a:p>
          <a:r>
            <a:rPr lang="en-GB" dirty="0"/>
            <a:t>Size of board</a:t>
          </a:r>
        </a:p>
      </dgm:t>
    </dgm:pt>
    <dgm:pt modelId="{14DCCEDE-95FB-4EC5-B8A9-5E8C5DB0AA38}" type="parTrans" cxnId="{18CA9046-7AFA-4D2D-B07B-1A42812D345C}">
      <dgm:prSet/>
      <dgm:spPr/>
      <dgm:t>
        <a:bodyPr/>
        <a:lstStyle/>
        <a:p>
          <a:endParaRPr lang="en-GB"/>
        </a:p>
      </dgm:t>
    </dgm:pt>
    <dgm:pt modelId="{2DE51CD3-18C2-4F5D-86AC-F80D0017CDBC}" type="sibTrans" cxnId="{18CA9046-7AFA-4D2D-B07B-1A42812D345C}">
      <dgm:prSet/>
      <dgm:spPr/>
      <dgm:t>
        <a:bodyPr/>
        <a:lstStyle/>
        <a:p>
          <a:endParaRPr lang="en-GB"/>
        </a:p>
      </dgm:t>
    </dgm:pt>
    <dgm:pt modelId="{935F33FB-46AE-4D34-B558-E412DDACF60D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/>
            <a:t>Board practices</a:t>
          </a:r>
        </a:p>
      </dgm:t>
    </dgm:pt>
    <dgm:pt modelId="{42E4DBB0-D491-445D-9C4D-7E09E914FEB7}" type="parTrans" cxnId="{527089D7-3AA0-4C82-96D7-3900BFEEB63A}">
      <dgm:prSet/>
      <dgm:spPr/>
      <dgm:t>
        <a:bodyPr/>
        <a:lstStyle/>
        <a:p>
          <a:endParaRPr lang="en-GB"/>
        </a:p>
      </dgm:t>
    </dgm:pt>
    <dgm:pt modelId="{EDE0FAB0-0751-4E0A-ACC4-A3040094F592}" type="sibTrans" cxnId="{527089D7-3AA0-4C82-96D7-3900BFEEB63A}">
      <dgm:prSet/>
      <dgm:spPr/>
      <dgm:t>
        <a:bodyPr/>
        <a:lstStyle/>
        <a:p>
          <a:endParaRPr lang="en-GB"/>
        </a:p>
      </dgm:t>
    </dgm:pt>
    <dgm:pt modelId="{A1C9A31E-72EB-43BA-A153-7B072E0E3E39}">
      <dgm:prSet phldrT="[Text]"/>
      <dgm:spPr/>
      <dgm:t>
        <a:bodyPr/>
        <a:lstStyle/>
        <a:p>
          <a:r>
            <a:rPr lang="en-GB" dirty="0"/>
            <a:t>Annual planner / schedule of meetings</a:t>
          </a:r>
        </a:p>
      </dgm:t>
    </dgm:pt>
    <dgm:pt modelId="{5E8BEF5F-8919-4ECF-8015-BA0103C232CE}" type="parTrans" cxnId="{2F7D0686-4E25-40A4-8D5E-6DAE053FC8AE}">
      <dgm:prSet/>
      <dgm:spPr/>
      <dgm:t>
        <a:bodyPr/>
        <a:lstStyle/>
        <a:p>
          <a:endParaRPr lang="en-GB"/>
        </a:p>
      </dgm:t>
    </dgm:pt>
    <dgm:pt modelId="{5A9D2BFD-F5C0-4BB6-8888-EECEA792E0F3}" type="sibTrans" cxnId="{2F7D0686-4E25-40A4-8D5E-6DAE053FC8AE}">
      <dgm:prSet/>
      <dgm:spPr/>
      <dgm:t>
        <a:bodyPr/>
        <a:lstStyle/>
        <a:p>
          <a:endParaRPr lang="en-GB"/>
        </a:p>
      </dgm:t>
    </dgm:pt>
    <dgm:pt modelId="{08296A95-C14D-4EC2-903B-59FB1267C3A7}">
      <dgm:prSet phldrT="[Text]"/>
      <dgm:spPr/>
      <dgm:t>
        <a:bodyPr/>
        <a:lstStyle/>
        <a:p>
          <a:r>
            <a:rPr lang="en-GB" dirty="0"/>
            <a:t>Chair undertakes a 360° appraisal</a:t>
          </a:r>
        </a:p>
      </dgm:t>
    </dgm:pt>
    <dgm:pt modelId="{31A57AE7-193E-4F3C-B27E-39B022004D73}" type="parTrans" cxnId="{36BBCC32-DEF2-440C-A75F-BD0C1E8469AF}">
      <dgm:prSet/>
      <dgm:spPr/>
      <dgm:t>
        <a:bodyPr/>
        <a:lstStyle/>
        <a:p>
          <a:endParaRPr lang="en-GB"/>
        </a:p>
      </dgm:t>
    </dgm:pt>
    <dgm:pt modelId="{751E4EF5-A831-4EB9-9A45-CD31201D38EC}" type="sibTrans" cxnId="{36BBCC32-DEF2-440C-A75F-BD0C1E8469AF}">
      <dgm:prSet/>
      <dgm:spPr/>
      <dgm:t>
        <a:bodyPr/>
        <a:lstStyle/>
        <a:p>
          <a:endParaRPr lang="en-GB"/>
        </a:p>
      </dgm:t>
    </dgm:pt>
    <dgm:pt modelId="{623CDC04-C617-4608-B1AE-6EA830B7A8CC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/>
            <a:t>Board packs</a:t>
          </a:r>
        </a:p>
      </dgm:t>
    </dgm:pt>
    <dgm:pt modelId="{1D322075-D1A2-4B32-AD30-385AC6CFD1CA}" type="parTrans" cxnId="{84D28629-01C8-438A-A868-DA2567C20E3B}">
      <dgm:prSet/>
      <dgm:spPr/>
      <dgm:t>
        <a:bodyPr/>
        <a:lstStyle/>
        <a:p>
          <a:endParaRPr lang="en-GB"/>
        </a:p>
      </dgm:t>
    </dgm:pt>
    <dgm:pt modelId="{BBF8D42B-4DFB-4774-808C-E74370F272B2}" type="sibTrans" cxnId="{84D28629-01C8-438A-A868-DA2567C20E3B}">
      <dgm:prSet/>
      <dgm:spPr/>
      <dgm:t>
        <a:bodyPr/>
        <a:lstStyle/>
        <a:p>
          <a:endParaRPr lang="en-GB"/>
        </a:p>
      </dgm:t>
    </dgm:pt>
    <dgm:pt modelId="{1BFC3E1B-A615-4E62-9BBF-F6BA1F123EC9}">
      <dgm:prSet phldrT="[Text]"/>
      <dgm:spPr/>
      <dgm:t>
        <a:bodyPr/>
        <a:lstStyle/>
        <a:p>
          <a:r>
            <a:rPr lang="en-GB" dirty="0"/>
            <a:t>Circulated well in advance</a:t>
          </a:r>
        </a:p>
      </dgm:t>
    </dgm:pt>
    <dgm:pt modelId="{D68B8489-19B2-4669-B658-17ABBF538009}" type="parTrans" cxnId="{EE7D9B21-6BFE-4FE2-B902-69E72C14757E}">
      <dgm:prSet/>
      <dgm:spPr/>
      <dgm:t>
        <a:bodyPr/>
        <a:lstStyle/>
        <a:p>
          <a:endParaRPr lang="en-GB"/>
        </a:p>
      </dgm:t>
    </dgm:pt>
    <dgm:pt modelId="{EE12CB76-0CF5-4A21-A5C5-964542B1B677}" type="sibTrans" cxnId="{EE7D9B21-6BFE-4FE2-B902-69E72C14757E}">
      <dgm:prSet/>
      <dgm:spPr/>
      <dgm:t>
        <a:bodyPr/>
        <a:lstStyle/>
        <a:p>
          <a:endParaRPr lang="en-GB"/>
        </a:p>
      </dgm:t>
    </dgm:pt>
    <dgm:pt modelId="{91130CA1-561D-45EE-98AF-D0575BBA9DFE}">
      <dgm:prSet phldrT="[Text]"/>
      <dgm:spPr/>
      <dgm:t>
        <a:bodyPr/>
        <a:lstStyle/>
        <a:p>
          <a:r>
            <a:rPr lang="en-GB" dirty="0"/>
            <a:t>Quality committee reports (especially where compliance is delegated) </a:t>
          </a:r>
        </a:p>
      </dgm:t>
    </dgm:pt>
    <dgm:pt modelId="{BA68DA87-95BC-4CFC-BDE9-674779104BAE}" type="parTrans" cxnId="{3E75FBFC-37C6-4037-A9F0-C3399ECBC1CA}">
      <dgm:prSet/>
      <dgm:spPr/>
      <dgm:t>
        <a:bodyPr/>
        <a:lstStyle/>
        <a:p>
          <a:endParaRPr lang="en-GB"/>
        </a:p>
      </dgm:t>
    </dgm:pt>
    <dgm:pt modelId="{ED4090AB-221F-4577-94DE-CEE5F240249A}" type="sibTrans" cxnId="{3E75FBFC-37C6-4037-A9F0-C3399ECBC1CA}">
      <dgm:prSet/>
      <dgm:spPr/>
      <dgm:t>
        <a:bodyPr/>
        <a:lstStyle/>
        <a:p>
          <a:endParaRPr lang="en-GB"/>
        </a:p>
      </dgm:t>
    </dgm:pt>
    <dgm:pt modelId="{E13EE950-EB97-4916-AAA4-35D4A4FBC145}">
      <dgm:prSet phldrT="[Text]"/>
      <dgm:spPr/>
      <dgm:t>
        <a:bodyPr/>
        <a:lstStyle/>
        <a:p>
          <a:r>
            <a:rPr lang="en-GB" dirty="0"/>
            <a:t>Number of committees</a:t>
          </a:r>
        </a:p>
      </dgm:t>
    </dgm:pt>
    <dgm:pt modelId="{D7E4182E-049D-4040-AACC-39435E6A0871}" type="parTrans" cxnId="{A6B7FF8D-E19D-417E-8323-D1B97BA3ED11}">
      <dgm:prSet/>
      <dgm:spPr/>
    </dgm:pt>
    <dgm:pt modelId="{6F65ADB1-FE43-4FD2-BDDB-C462853FA78D}" type="sibTrans" cxnId="{A6B7FF8D-E19D-417E-8323-D1B97BA3ED11}">
      <dgm:prSet/>
      <dgm:spPr/>
    </dgm:pt>
    <dgm:pt modelId="{25F87B4F-1D3E-4903-B288-40AF64E68DC6}">
      <dgm:prSet phldrT="[Text]"/>
      <dgm:spPr/>
      <dgm:t>
        <a:bodyPr/>
        <a:lstStyle/>
        <a:p>
          <a:r>
            <a:rPr lang="en-GB" dirty="0"/>
            <a:t>Working parties / task and finish groups</a:t>
          </a:r>
        </a:p>
      </dgm:t>
    </dgm:pt>
    <dgm:pt modelId="{99D3EAE4-FCF0-4ED9-8F18-0E97C326BC11}" type="parTrans" cxnId="{1BDDB87B-0B1A-4A09-831F-2FD39E8B55C0}">
      <dgm:prSet/>
      <dgm:spPr/>
    </dgm:pt>
    <dgm:pt modelId="{A872D2F0-3679-4FF6-8175-4F38C431B9F3}" type="sibTrans" cxnId="{1BDDB87B-0B1A-4A09-831F-2FD39E8B55C0}">
      <dgm:prSet/>
      <dgm:spPr/>
    </dgm:pt>
    <dgm:pt modelId="{20E9EBAB-8189-4682-87F4-106C8C4A7397}">
      <dgm:prSet phldrT="[Text]"/>
      <dgm:spPr/>
      <dgm:t>
        <a:bodyPr/>
        <a:lstStyle/>
        <a:p>
          <a:r>
            <a:rPr lang="en-GB" dirty="0"/>
            <a:t>Role descriptions</a:t>
          </a:r>
        </a:p>
      </dgm:t>
    </dgm:pt>
    <dgm:pt modelId="{24C3DACE-E9A5-4953-83B8-A352ACDD57E9}" type="parTrans" cxnId="{D15C7EA0-6F78-4EB7-8728-A8D86043B402}">
      <dgm:prSet/>
      <dgm:spPr/>
    </dgm:pt>
    <dgm:pt modelId="{E8AFDC35-3A0B-4177-AF46-4E0E3A20CA74}" type="sibTrans" cxnId="{D15C7EA0-6F78-4EB7-8728-A8D86043B402}">
      <dgm:prSet/>
      <dgm:spPr/>
    </dgm:pt>
    <dgm:pt modelId="{DC8A856F-5300-47BA-B39F-ACB68FE67F92}">
      <dgm:prSet phldrT="[Text]"/>
      <dgm:spPr/>
      <dgm:t>
        <a:bodyPr/>
        <a:lstStyle/>
        <a:p>
          <a:r>
            <a:rPr lang="en-GB" dirty="0"/>
            <a:t>Code of conduct</a:t>
          </a:r>
        </a:p>
      </dgm:t>
    </dgm:pt>
    <dgm:pt modelId="{0C28F456-0D6D-4B57-9254-228B0301A0FA}" type="parTrans" cxnId="{59BA4480-BF13-4CD0-9CA1-492BF06DE5FE}">
      <dgm:prSet/>
      <dgm:spPr/>
    </dgm:pt>
    <dgm:pt modelId="{3DDE57F3-C7C6-45C3-A253-4AF414642D24}" type="sibTrans" cxnId="{59BA4480-BF13-4CD0-9CA1-492BF06DE5FE}">
      <dgm:prSet/>
      <dgm:spPr/>
    </dgm:pt>
    <dgm:pt modelId="{060F4C2B-E9A8-40DE-B5A2-630F420AA7F0}">
      <dgm:prSet phldrT="[Text]"/>
      <dgm:spPr/>
      <dgm:t>
        <a:bodyPr/>
        <a:lstStyle/>
        <a:p>
          <a:r>
            <a:rPr lang="en-GB" dirty="0"/>
            <a:t>Induction and training</a:t>
          </a:r>
        </a:p>
      </dgm:t>
    </dgm:pt>
    <dgm:pt modelId="{57880FCF-FEF9-45AB-99B1-DD2B30937A7B}" type="parTrans" cxnId="{EB53CBB4-3C11-4536-B15D-16AFE8E95D81}">
      <dgm:prSet/>
      <dgm:spPr/>
    </dgm:pt>
    <dgm:pt modelId="{652BEA5C-4775-4D12-AE39-15C255B451AB}" type="sibTrans" cxnId="{EB53CBB4-3C11-4536-B15D-16AFE8E95D81}">
      <dgm:prSet/>
      <dgm:spPr/>
    </dgm:pt>
    <dgm:pt modelId="{472ED7B2-98AF-4F0D-B210-78E5350BF570}">
      <dgm:prSet phldrT="[Text]"/>
      <dgm:spPr/>
      <dgm:t>
        <a:bodyPr/>
        <a:lstStyle/>
        <a:p>
          <a:r>
            <a:rPr lang="en-GB" dirty="0"/>
            <a:t>Chair / vice appraise trustees’ contribution </a:t>
          </a:r>
        </a:p>
      </dgm:t>
    </dgm:pt>
    <dgm:pt modelId="{D0A51411-12CA-46CE-8E4C-4ACC9A9631C8}" type="parTrans" cxnId="{4372ABD3-1CDF-42BA-984E-72B855315B3C}">
      <dgm:prSet/>
      <dgm:spPr/>
    </dgm:pt>
    <dgm:pt modelId="{F97CD4B8-D34D-4AB1-B617-305BEA696EE9}" type="sibTrans" cxnId="{4372ABD3-1CDF-42BA-984E-72B855315B3C}">
      <dgm:prSet/>
      <dgm:spPr/>
    </dgm:pt>
    <dgm:pt modelId="{0E1A20A1-27C1-4462-AF86-A8C98113CBD9}">
      <dgm:prSet phldrT="[Text]"/>
      <dgm:spPr/>
      <dgm:t>
        <a:bodyPr/>
        <a:lstStyle/>
        <a:p>
          <a:r>
            <a:rPr lang="en-GB" dirty="0"/>
            <a:t>Clerk does ALL the admin </a:t>
          </a:r>
        </a:p>
      </dgm:t>
    </dgm:pt>
    <dgm:pt modelId="{FA69EA2A-199E-4009-9F12-3C086A9DD561}" type="parTrans" cxnId="{FED23F09-9775-4025-82A9-7BC04A6B892B}">
      <dgm:prSet/>
      <dgm:spPr/>
    </dgm:pt>
    <dgm:pt modelId="{FFBEB438-0723-4146-BB1C-B1F356206030}" type="sibTrans" cxnId="{FED23F09-9775-4025-82A9-7BC04A6B892B}">
      <dgm:prSet/>
      <dgm:spPr/>
    </dgm:pt>
    <dgm:pt modelId="{EF1EEFCC-CC51-4D73-B01B-8558C4609968}">
      <dgm:prSet phldrT="[Text]"/>
      <dgm:spPr/>
      <dgm:t>
        <a:bodyPr/>
        <a:lstStyle/>
        <a:p>
          <a:r>
            <a:rPr lang="en-GB" dirty="0"/>
            <a:t>Succinct reporting on strategy and compliance with supporting evidence of progress properly triangulated  </a:t>
          </a:r>
        </a:p>
      </dgm:t>
    </dgm:pt>
    <dgm:pt modelId="{11CF0F87-699C-4472-9635-303BB6AE152C}" type="parTrans" cxnId="{653DDE1E-D955-4BAF-9950-974F94126DE9}">
      <dgm:prSet/>
      <dgm:spPr/>
    </dgm:pt>
    <dgm:pt modelId="{7189087B-10AD-4898-BA59-DE9967BBA8A8}" type="sibTrans" cxnId="{653DDE1E-D955-4BAF-9950-974F94126DE9}">
      <dgm:prSet/>
      <dgm:spPr/>
    </dgm:pt>
    <dgm:pt modelId="{A187340E-2856-48A0-823A-DBECBBFEF204}">
      <dgm:prSet phldrT="[Text]"/>
      <dgm:spPr/>
      <dgm:t>
        <a:bodyPr/>
        <a:lstStyle/>
        <a:p>
          <a:r>
            <a:rPr lang="en-GB" dirty="0"/>
            <a:t>Chair, senior executive leader and clerk plan agendas </a:t>
          </a:r>
        </a:p>
      </dgm:t>
    </dgm:pt>
    <dgm:pt modelId="{BFC29DFC-A142-40BF-A054-B52FD7C48C2B}" type="parTrans" cxnId="{C7F8AF75-F8CE-438E-8709-0F210E9FF24E}">
      <dgm:prSet/>
      <dgm:spPr/>
    </dgm:pt>
    <dgm:pt modelId="{2A46C8A3-FEEE-4B93-ACA2-32E622BD6513}" type="sibTrans" cxnId="{C7F8AF75-F8CE-438E-8709-0F210E9FF24E}">
      <dgm:prSet/>
      <dgm:spPr/>
    </dgm:pt>
    <dgm:pt modelId="{95161A02-651C-4218-B509-452BCECAF77F}">
      <dgm:prSet phldrT="[Text]"/>
      <dgm:spPr/>
      <dgm:t>
        <a:bodyPr/>
        <a:lstStyle/>
        <a:p>
          <a:r>
            <a:rPr lang="en-GB" dirty="0"/>
            <a:t>Trustee visits aligned with the trust’s values and strategic aims </a:t>
          </a:r>
        </a:p>
      </dgm:t>
    </dgm:pt>
    <dgm:pt modelId="{7BD81C57-4D9A-4CE6-AC31-5A46AC0ED7E4}" type="parTrans" cxnId="{30CC1162-E260-4510-8C4B-3E07F6A3D7E5}">
      <dgm:prSet/>
      <dgm:spPr/>
    </dgm:pt>
    <dgm:pt modelId="{89D78274-B344-4C1F-BAAA-B23E2265B887}" type="sibTrans" cxnId="{30CC1162-E260-4510-8C4B-3E07F6A3D7E5}">
      <dgm:prSet/>
      <dgm:spPr/>
    </dgm:pt>
    <dgm:pt modelId="{98430D98-8B13-49B3-801D-C3607362D889}">
      <dgm:prSet phldrT="[Text]"/>
      <dgm:spPr/>
      <dgm:t>
        <a:bodyPr/>
        <a:lstStyle/>
        <a:p>
          <a:r>
            <a:rPr lang="en-GB" dirty="0"/>
            <a:t>Trustee visits’ reported </a:t>
          </a:r>
        </a:p>
      </dgm:t>
    </dgm:pt>
    <dgm:pt modelId="{E4629B73-1BD1-48BC-895D-12525223F74E}" type="parTrans" cxnId="{E5D45977-8446-496D-B362-BD83B233114B}">
      <dgm:prSet/>
      <dgm:spPr/>
    </dgm:pt>
    <dgm:pt modelId="{1A6679F1-9BEB-4D8C-A138-3B8707119E27}" type="sibTrans" cxnId="{E5D45977-8446-496D-B362-BD83B233114B}">
      <dgm:prSet/>
      <dgm:spPr/>
    </dgm:pt>
    <dgm:pt modelId="{0E2387D5-84DF-4C47-BB54-50EA2B8D8F10}" type="pres">
      <dgm:prSet presAssocID="{F0A88DA1-5C65-4263-AD6D-4D2D0CED9293}" presName="Name0" presStyleCnt="0">
        <dgm:presLayoutVars>
          <dgm:dir/>
          <dgm:animLvl val="lvl"/>
          <dgm:resizeHandles val="exact"/>
        </dgm:presLayoutVars>
      </dgm:prSet>
      <dgm:spPr/>
    </dgm:pt>
    <dgm:pt modelId="{ACAA44AD-A677-4114-8516-A49BFC796B63}" type="pres">
      <dgm:prSet presAssocID="{6DC4F5A6-1D5E-493B-8F69-A6470688AA4B}" presName="composite" presStyleCnt="0"/>
      <dgm:spPr/>
    </dgm:pt>
    <dgm:pt modelId="{D09A8E49-AE47-450D-8439-A27B582D1A92}" type="pres">
      <dgm:prSet presAssocID="{6DC4F5A6-1D5E-493B-8F69-A6470688AA4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905577E-CBA3-4329-BCC8-F296F80FB4A3}" type="pres">
      <dgm:prSet presAssocID="{6DC4F5A6-1D5E-493B-8F69-A6470688AA4B}" presName="desTx" presStyleLbl="alignAccFollowNode1" presStyleIdx="0" presStyleCnt="3">
        <dgm:presLayoutVars>
          <dgm:bulletEnabled val="1"/>
        </dgm:presLayoutVars>
      </dgm:prSet>
      <dgm:spPr/>
    </dgm:pt>
    <dgm:pt modelId="{C34193FB-3D74-4EBE-B144-92BCF7B097D4}" type="pres">
      <dgm:prSet presAssocID="{AA458D77-EFF0-478F-BF12-BA388FB655A0}" presName="space" presStyleCnt="0"/>
      <dgm:spPr/>
    </dgm:pt>
    <dgm:pt modelId="{81234BEE-A975-4DDC-BB9C-E307C5C1E457}" type="pres">
      <dgm:prSet presAssocID="{935F33FB-46AE-4D34-B558-E412DDACF60D}" presName="composite" presStyleCnt="0"/>
      <dgm:spPr/>
    </dgm:pt>
    <dgm:pt modelId="{AE3865E6-0016-43BD-94C6-2FCA6C320C34}" type="pres">
      <dgm:prSet presAssocID="{935F33FB-46AE-4D34-B558-E412DDACF60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41BCD8D-EB16-4ABA-B204-C98184AA6713}" type="pres">
      <dgm:prSet presAssocID="{935F33FB-46AE-4D34-B558-E412DDACF60D}" presName="desTx" presStyleLbl="alignAccFollowNode1" presStyleIdx="1" presStyleCnt="3">
        <dgm:presLayoutVars>
          <dgm:bulletEnabled val="1"/>
        </dgm:presLayoutVars>
      </dgm:prSet>
      <dgm:spPr/>
    </dgm:pt>
    <dgm:pt modelId="{F90B453D-CB68-43CE-BA48-15B1A08274BB}" type="pres">
      <dgm:prSet presAssocID="{EDE0FAB0-0751-4E0A-ACC4-A3040094F592}" presName="space" presStyleCnt="0"/>
      <dgm:spPr/>
    </dgm:pt>
    <dgm:pt modelId="{FA25AF4F-F640-4643-ADEE-F899DBF65005}" type="pres">
      <dgm:prSet presAssocID="{623CDC04-C617-4608-B1AE-6EA830B7A8CC}" presName="composite" presStyleCnt="0"/>
      <dgm:spPr/>
    </dgm:pt>
    <dgm:pt modelId="{90BF4D02-6580-49CD-8BDC-872BEE67A4A6}" type="pres">
      <dgm:prSet presAssocID="{623CDC04-C617-4608-B1AE-6EA830B7A8C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C13D910-D1B5-4711-AC14-243FF702D379}" type="pres">
      <dgm:prSet presAssocID="{623CDC04-C617-4608-B1AE-6EA830B7A8C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2F54E08-DD3B-4BB2-8FFF-123F642837ED}" type="presOf" srcId="{95161A02-651C-4218-B509-452BCECAF77F}" destId="{B905577E-CBA3-4329-BCC8-F296F80FB4A3}" srcOrd="0" destOrd="6" presId="urn:microsoft.com/office/officeart/2005/8/layout/hList1"/>
    <dgm:cxn modelId="{FED23F09-9775-4025-82A9-7BC04A6B892B}" srcId="{935F33FB-46AE-4D34-B558-E412DDACF60D}" destId="{0E1A20A1-27C1-4462-AF86-A8C98113CBD9}" srcOrd="2" destOrd="0" parTransId="{FA69EA2A-199E-4009-9F12-3C086A9DD561}" sibTransId="{FFBEB438-0723-4146-BB1C-B1F356206030}"/>
    <dgm:cxn modelId="{4E76080D-3710-47A1-A701-F911B1845F01}" type="presOf" srcId="{08296A95-C14D-4EC2-903B-59FB1267C3A7}" destId="{A41BCD8D-EB16-4ABA-B204-C98184AA6713}" srcOrd="0" destOrd="3" presId="urn:microsoft.com/office/officeart/2005/8/layout/hList1"/>
    <dgm:cxn modelId="{653DDE1E-D955-4BAF-9950-974F94126DE9}" srcId="{623CDC04-C617-4608-B1AE-6EA830B7A8CC}" destId="{EF1EEFCC-CC51-4D73-B01B-8558C4609968}" srcOrd="1" destOrd="0" parTransId="{11CF0F87-699C-4472-9635-303BB6AE152C}" sibTransId="{7189087B-10AD-4898-BA59-DE9967BBA8A8}"/>
    <dgm:cxn modelId="{EE7D9B21-6BFE-4FE2-B902-69E72C14757E}" srcId="{623CDC04-C617-4608-B1AE-6EA830B7A8CC}" destId="{1BFC3E1B-A615-4E62-9BBF-F6BA1F123EC9}" srcOrd="0" destOrd="0" parTransId="{D68B8489-19B2-4669-B658-17ABBF538009}" sibTransId="{EE12CB76-0CF5-4A21-A5C5-964542B1B677}"/>
    <dgm:cxn modelId="{9B52D422-0AD8-4ED4-8F18-13315DC1A0EA}" type="presOf" srcId="{E13EE950-EB97-4916-AAA4-35D4A4FBC145}" destId="{B905577E-CBA3-4329-BCC8-F296F80FB4A3}" srcOrd="0" destOrd="1" presId="urn:microsoft.com/office/officeart/2005/8/layout/hList1"/>
    <dgm:cxn modelId="{84D28629-01C8-438A-A868-DA2567C20E3B}" srcId="{F0A88DA1-5C65-4263-AD6D-4D2D0CED9293}" destId="{623CDC04-C617-4608-B1AE-6EA830B7A8CC}" srcOrd="2" destOrd="0" parTransId="{1D322075-D1A2-4B32-AD30-385AC6CFD1CA}" sibTransId="{BBF8D42B-4DFB-4774-808C-E74370F272B2}"/>
    <dgm:cxn modelId="{36BBCC32-DEF2-440C-A75F-BD0C1E8469AF}" srcId="{935F33FB-46AE-4D34-B558-E412DDACF60D}" destId="{08296A95-C14D-4EC2-903B-59FB1267C3A7}" srcOrd="3" destOrd="0" parTransId="{31A57AE7-193E-4F3C-B27E-39B022004D73}" sibTransId="{751E4EF5-A831-4EB9-9A45-CD31201D38EC}"/>
    <dgm:cxn modelId="{30CC1162-E260-4510-8C4B-3E07F6A3D7E5}" srcId="{6DC4F5A6-1D5E-493B-8F69-A6470688AA4B}" destId="{95161A02-651C-4218-B509-452BCECAF77F}" srcOrd="6" destOrd="0" parTransId="{7BD81C57-4D9A-4CE6-AC31-5A46AC0ED7E4}" sibTransId="{89D78274-B344-4C1F-BAAA-B23E2265B887}"/>
    <dgm:cxn modelId="{C5F81A42-1C46-497C-85CF-253E23DB6FF4}" type="presOf" srcId="{623CDC04-C617-4608-B1AE-6EA830B7A8CC}" destId="{90BF4D02-6580-49CD-8BDC-872BEE67A4A6}" srcOrd="0" destOrd="0" presId="urn:microsoft.com/office/officeart/2005/8/layout/hList1"/>
    <dgm:cxn modelId="{4B122464-62F6-4736-B77B-2BE5C54AB1F7}" type="presOf" srcId="{F0A88DA1-5C65-4263-AD6D-4D2D0CED9293}" destId="{0E2387D5-84DF-4C47-BB54-50EA2B8D8F10}" srcOrd="0" destOrd="0" presId="urn:microsoft.com/office/officeart/2005/8/layout/hList1"/>
    <dgm:cxn modelId="{18CA9046-7AFA-4D2D-B07B-1A42812D345C}" srcId="{6DC4F5A6-1D5E-493B-8F69-A6470688AA4B}" destId="{4884D4B1-510C-4285-B04F-6CFDC94A7578}" srcOrd="0" destOrd="0" parTransId="{14DCCEDE-95FB-4EC5-B8A9-5E8C5DB0AA38}" sibTransId="{2DE51CD3-18C2-4F5D-86AC-F80D0017CDBC}"/>
    <dgm:cxn modelId="{3B8B3B4C-28C1-4162-9EF1-2DA6DDB4B501}" type="presOf" srcId="{4884D4B1-510C-4285-B04F-6CFDC94A7578}" destId="{B905577E-CBA3-4329-BCC8-F296F80FB4A3}" srcOrd="0" destOrd="0" presId="urn:microsoft.com/office/officeart/2005/8/layout/hList1"/>
    <dgm:cxn modelId="{DD4FD272-0BFB-49FD-9C93-826F48939873}" type="presOf" srcId="{935F33FB-46AE-4D34-B558-E412DDACF60D}" destId="{AE3865E6-0016-43BD-94C6-2FCA6C320C34}" srcOrd="0" destOrd="0" presId="urn:microsoft.com/office/officeart/2005/8/layout/hList1"/>
    <dgm:cxn modelId="{EE54BC53-F936-46AD-A7B8-2F84DA90C373}" type="presOf" srcId="{6DC4F5A6-1D5E-493B-8F69-A6470688AA4B}" destId="{D09A8E49-AE47-450D-8439-A27B582D1A92}" srcOrd="0" destOrd="0" presId="urn:microsoft.com/office/officeart/2005/8/layout/hList1"/>
    <dgm:cxn modelId="{C7F8AF75-F8CE-438E-8709-0F210E9FF24E}" srcId="{935F33FB-46AE-4D34-B558-E412DDACF60D}" destId="{A187340E-2856-48A0-823A-DBECBBFEF204}" srcOrd="1" destOrd="0" parTransId="{BFC29DFC-A142-40BF-A054-B52FD7C48C2B}" sibTransId="{2A46C8A3-FEEE-4B93-ACA2-32E622BD6513}"/>
    <dgm:cxn modelId="{E5D45977-8446-496D-B362-BD83B233114B}" srcId="{623CDC04-C617-4608-B1AE-6EA830B7A8CC}" destId="{98430D98-8B13-49B3-801D-C3607362D889}" srcOrd="3" destOrd="0" parTransId="{E4629B73-1BD1-48BC-895D-12525223F74E}" sibTransId="{1A6679F1-9BEB-4D8C-A138-3B8707119E27}"/>
    <dgm:cxn modelId="{B7C57B59-78FA-46F3-A5E4-6A4B1BD624B6}" type="presOf" srcId="{98430D98-8B13-49B3-801D-C3607362D889}" destId="{BC13D910-D1B5-4711-AC14-243FF702D379}" srcOrd="0" destOrd="3" presId="urn:microsoft.com/office/officeart/2005/8/layout/hList1"/>
    <dgm:cxn modelId="{1BDDB87B-0B1A-4A09-831F-2FD39E8B55C0}" srcId="{6DC4F5A6-1D5E-493B-8F69-A6470688AA4B}" destId="{25F87B4F-1D3E-4903-B288-40AF64E68DC6}" srcOrd="2" destOrd="0" parTransId="{99D3EAE4-FCF0-4ED9-8F18-0E97C326BC11}" sibTransId="{A872D2F0-3679-4FF6-8175-4F38C431B9F3}"/>
    <dgm:cxn modelId="{566F9A7F-826C-4080-B5CF-BB189B5AAEA2}" type="presOf" srcId="{EF1EEFCC-CC51-4D73-B01B-8558C4609968}" destId="{BC13D910-D1B5-4711-AC14-243FF702D379}" srcOrd="0" destOrd="1" presId="urn:microsoft.com/office/officeart/2005/8/layout/hList1"/>
    <dgm:cxn modelId="{B048A47F-7E29-436B-B12C-5F8EA93D57F5}" type="presOf" srcId="{1BFC3E1B-A615-4E62-9BBF-F6BA1F123EC9}" destId="{BC13D910-D1B5-4711-AC14-243FF702D379}" srcOrd="0" destOrd="0" presId="urn:microsoft.com/office/officeart/2005/8/layout/hList1"/>
    <dgm:cxn modelId="{59BA4480-BF13-4CD0-9CA1-492BF06DE5FE}" srcId="{6DC4F5A6-1D5E-493B-8F69-A6470688AA4B}" destId="{DC8A856F-5300-47BA-B39F-ACB68FE67F92}" srcOrd="4" destOrd="0" parTransId="{0C28F456-0D6D-4B57-9254-228B0301A0FA}" sibTransId="{3DDE57F3-C7C6-45C3-A253-4AF414642D24}"/>
    <dgm:cxn modelId="{2F7D0686-4E25-40A4-8D5E-6DAE053FC8AE}" srcId="{935F33FB-46AE-4D34-B558-E412DDACF60D}" destId="{A1C9A31E-72EB-43BA-A153-7B072E0E3E39}" srcOrd="0" destOrd="0" parTransId="{5E8BEF5F-8919-4ECF-8015-BA0103C232CE}" sibTransId="{5A9D2BFD-F5C0-4BB6-8888-EECEA792E0F3}"/>
    <dgm:cxn modelId="{0AB96787-D056-4F34-B8D4-3F66FC79880B}" type="presOf" srcId="{20E9EBAB-8189-4682-87F4-106C8C4A7397}" destId="{B905577E-CBA3-4329-BCC8-F296F80FB4A3}" srcOrd="0" destOrd="3" presId="urn:microsoft.com/office/officeart/2005/8/layout/hList1"/>
    <dgm:cxn modelId="{A6B7FF8D-E19D-417E-8323-D1B97BA3ED11}" srcId="{6DC4F5A6-1D5E-493B-8F69-A6470688AA4B}" destId="{E13EE950-EB97-4916-AAA4-35D4A4FBC145}" srcOrd="1" destOrd="0" parTransId="{D7E4182E-049D-4040-AACC-39435E6A0871}" sibTransId="{6F65ADB1-FE43-4FD2-BDDB-C462853FA78D}"/>
    <dgm:cxn modelId="{79BBCC92-9D69-4F9F-AE13-EF8B85E83C26}" type="presOf" srcId="{91130CA1-561D-45EE-98AF-D0575BBA9DFE}" destId="{BC13D910-D1B5-4711-AC14-243FF702D379}" srcOrd="0" destOrd="2" presId="urn:microsoft.com/office/officeart/2005/8/layout/hList1"/>
    <dgm:cxn modelId="{D15C7EA0-6F78-4EB7-8728-A8D86043B402}" srcId="{6DC4F5A6-1D5E-493B-8F69-A6470688AA4B}" destId="{20E9EBAB-8189-4682-87F4-106C8C4A7397}" srcOrd="3" destOrd="0" parTransId="{24C3DACE-E9A5-4953-83B8-A352ACDD57E9}" sibTransId="{E8AFDC35-3A0B-4177-AF46-4E0E3A20CA74}"/>
    <dgm:cxn modelId="{725B3AAB-DBC7-4E9B-8B0A-3FCECD39EC43}" type="presOf" srcId="{DC8A856F-5300-47BA-B39F-ACB68FE67F92}" destId="{B905577E-CBA3-4329-BCC8-F296F80FB4A3}" srcOrd="0" destOrd="4" presId="urn:microsoft.com/office/officeart/2005/8/layout/hList1"/>
    <dgm:cxn modelId="{266795B2-30E6-43A1-A54E-99E3028110E4}" type="presOf" srcId="{A187340E-2856-48A0-823A-DBECBBFEF204}" destId="{A41BCD8D-EB16-4ABA-B204-C98184AA6713}" srcOrd="0" destOrd="1" presId="urn:microsoft.com/office/officeart/2005/8/layout/hList1"/>
    <dgm:cxn modelId="{EB53CBB4-3C11-4536-B15D-16AFE8E95D81}" srcId="{6DC4F5A6-1D5E-493B-8F69-A6470688AA4B}" destId="{060F4C2B-E9A8-40DE-B5A2-630F420AA7F0}" srcOrd="5" destOrd="0" parTransId="{57880FCF-FEF9-45AB-99B1-DD2B30937A7B}" sibTransId="{652BEA5C-4775-4D12-AE39-15C255B451AB}"/>
    <dgm:cxn modelId="{4372ABD3-1CDF-42BA-984E-72B855315B3C}" srcId="{935F33FB-46AE-4D34-B558-E412DDACF60D}" destId="{472ED7B2-98AF-4F0D-B210-78E5350BF570}" srcOrd="4" destOrd="0" parTransId="{D0A51411-12CA-46CE-8E4C-4ACC9A9631C8}" sibTransId="{F97CD4B8-D34D-4AB1-B617-305BEA696EE9}"/>
    <dgm:cxn modelId="{527089D7-3AA0-4C82-96D7-3900BFEEB63A}" srcId="{F0A88DA1-5C65-4263-AD6D-4D2D0CED9293}" destId="{935F33FB-46AE-4D34-B558-E412DDACF60D}" srcOrd="1" destOrd="0" parTransId="{42E4DBB0-D491-445D-9C4D-7E09E914FEB7}" sibTransId="{EDE0FAB0-0751-4E0A-ACC4-A3040094F592}"/>
    <dgm:cxn modelId="{0812CBD8-F193-4126-88A9-6C02B8C9AAE0}" type="presOf" srcId="{060F4C2B-E9A8-40DE-B5A2-630F420AA7F0}" destId="{B905577E-CBA3-4329-BCC8-F296F80FB4A3}" srcOrd="0" destOrd="5" presId="urn:microsoft.com/office/officeart/2005/8/layout/hList1"/>
    <dgm:cxn modelId="{BB0182DD-9393-437C-AFC7-9B53D0CB918B}" type="presOf" srcId="{25F87B4F-1D3E-4903-B288-40AF64E68DC6}" destId="{B905577E-CBA3-4329-BCC8-F296F80FB4A3}" srcOrd="0" destOrd="2" presId="urn:microsoft.com/office/officeart/2005/8/layout/hList1"/>
    <dgm:cxn modelId="{993FD0E4-EA9A-450B-93C4-3EECE42AFAA0}" type="presOf" srcId="{472ED7B2-98AF-4F0D-B210-78E5350BF570}" destId="{A41BCD8D-EB16-4ABA-B204-C98184AA6713}" srcOrd="0" destOrd="4" presId="urn:microsoft.com/office/officeart/2005/8/layout/hList1"/>
    <dgm:cxn modelId="{F51266F9-96F8-44C4-8E5B-0659361EFB2A}" srcId="{F0A88DA1-5C65-4263-AD6D-4D2D0CED9293}" destId="{6DC4F5A6-1D5E-493B-8F69-A6470688AA4B}" srcOrd="0" destOrd="0" parTransId="{94111699-F8C2-4B81-93C0-FA9DADB5C072}" sibTransId="{AA458D77-EFF0-478F-BF12-BA388FB655A0}"/>
    <dgm:cxn modelId="{A9DD37FB-7CC3-4862-AB08-DBB3580989A9}" type="presOf" srcId="{0E1A20A1-27C1-4462-AF86-A8C98113CBD9}" destId="{A41BCD8D-EB16-4ABA-B204-C98184AA6713}" srcOrd="0" destOrd="2" presId="urn:microsoft.com/office/officeart/2005/8/layout/hList1"/>
    <dgm:cxn modelId="{3E75FBFC-37C6-4037-A9F0-C3399ECBC1CA}" srcId="{623CDC04-C617-4608-B1AE-6EA830B7A8CC}" destId="{91130CA1-561D-45EE-98AF-D0575BBA9DFE}" srcOrd="2" destOrd="0" parTransId="{BA68DA87-95BC-4CFC-BDE9-674779104BAE}" sibTransId="{ED4090AB-221F-4577-94DE-CEE5F240249A}"/>
    <dgm:cxn modelId="{17DD7DFF-3942-488A-BC89-C6431C74CDB6}" type="presOf" srcId="{A1C9A31E-72EB-43BA-A153-7B072E0E3E39}" destId="{A41BCD8D-EB16-4ABA-B204-C98184AA6713}" srcOrd="0" destOrd="0" presId="urn:microsoft.com/office/officeart/2005/8/layout/hList1"/>
    <dgm:cxn modelId="{A9960239-5175-4E27-862C-887D2E711F95}" type="presParOf" srcId="{0E2387D5-84DF-4C47-BB54-50EA2B8D8F10}" destId="{ACAA44AD-A677-4114-8516-A49BFC796B63}" srcOrd="0" destOrd="0" presId="urn:microsoft.com/office/officeart/2005/8/layout/hList1"/>
    <dgm:cxn modelId="{6612E4D0-EF39-49B7-81AF-FE8FEA59F212}" type="presParOf" srcId="{ACAA44AD-A677-4114-8516-A49BFC796B63}" destId="{D09A8E49-AE47-450D-8439-A27B582D1A92}" srcOrd="0" destOrd="0" presId="urn:microsoft.com/office/officeart/2005/8/layout/hList1"/>
    <dgm:cxn modelId="{35BBE05C-A893-4679-9ACD-8A86360A86E4}" type="presParOf" srcId="{ACAA44AD-A677-4114-8516-A49BFC796B63}" destId="{B905577E-CBA3-4329-BCC8-F296F80FB4A3}" srcOrd="1" destOrd="0" presId="urn:microsoft.com/office/officeart/2005/8/layout/hList1"/>
    <dgm:cxn modelId="{B24EF2D5-FDFF-4FD5-B3B7-D70C73A36E0A}" type="presParOf" srcId="{0E2387D5-84DF-4C47-BB54-50EA2B8D8F10}" destId="{C34193FB-3D74-4EBE-B144-92BCF7B097D4}" srcOrd="1" destOrd="0" presId="urn:microsoft.com/office/officeart/2005/8/layout/hList1"/>
    <dgm:cxn modelId="{99ABDFBD-84E4-43E3-A97B-FBA162F9DFC3}" type="presParOf" srcId="{0E2387D5-84DF-4C47-BB54-50EA2B8D8F10}" destId="{81234BEE-A975-4DDC-BB9C-E307C5C1E457}" srcOrd="2" destOrd="0" presId="urn:microsoft.com/office/officeart/2005/8/layout/hList1"/>
    <dgm:cxn modelId="{1FF3724C-B59D-4B0A-B2BE-1EF46F94F030}" type="presParOf" srcId="{81234BEE-A975-4DDC-BB9C-E307C5C1E457}" destId="{AE3865E6-0016-43BD-94C6-2FCA6C320C34}" srcOrd="0" destOrd="0" presId="urn:microsoft.com/office/officeart/2005/8/layout/hList1"/>
    <dgm:cxn modelId="{78A77F64-C6B4-47DA-AF35-6BDFF2DC82B7}" type="presParOf" srcId="{81234BEE-A975-4DDC-BB9C-E307C5C1E457}" destId="{A41BCD8D-EB16-4ABA-B204-C98184AA6713}" srcOrd="1" destOrd="0" presId="urn:microsoft.com/office/officeart/2005/8/layout/hList1"/>
    <dgm:cxn modelId="{ECE0736E-9DD8-42EC-A530-71583ABA702F}" type="presParOf" srcId="{0E2387D5-84DF-4C47-BB54-50EA2B8D8F10}" destId="{F90B453D-CB68-43CE-BA48-15B1A08274BB}" srcOrd="3" destOrd="0" presId="urn:microsoft.com/office/officeart/2005/8/layout/hList1"/>
    <dgm:cxn modelId="{47A130F6-8D18-4980-AE1B-71CB338D43BB}" type="presParOf" srcId="{0E2387D5-84DF-4C47-BB54-50EA2B8D8F10}" destId="{FA25AF4F-F640-4643-ADEE-F899DBF65005}" srcOrd="4" destOrd="0" presId="urn:microsoft.com/office/officeart/2005/8/layout/hList1"/>
    <dgm:cxn modelId="{AB4C5907-E2A4-4D33-AA20-F9B22BF6D6D5}" type="presParOf" srcId="{FA25AF4F-F640-4643-ADEE-F899DBF65005}" destId="{90BF4D02-6580-49CD-8BDC-872BEE67A4A6}" srcOrd="0" destOrd="0" presId="urn:microsoft.com/office/officeart/2005/8/layout/hList1"/>
    <dgm:cxn modelId="{317C3C7B-1F99-4547-855C-17677BFBF8D1}" type="presParOf" srcId="{FA25AF4F-F640-4643-ADEE-F899DBF65005}" destId="{BC13D910-D1B5-4711-AC14-243FF702D3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52688-1DB6-434E-95C1-4EA574C4E817}">
      <dsp:nvSpPr>
        <dsp:cNvPr id="0" name=""/>
        <dsp:cNvSpPr/>
      </dsp:nvSpPr>
      <dsp:spPr>
        <a:xfrm>
          <a:off x="2201919" y="571720"/>
          <a:ext cx="3825761" cy="3825761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E4AAF-AAAC-4511-8FEB-E9220ADF483C}">
      <dsp:nvSpPr>
        <dsp:cNvPr id="0" name=""/>
        <dsp:cNvSpPr/>
      </dsp:nvSpPr>
      <dsp:spPr>
        <a:xfrm>
          <a:off x="2201919" y="571720"/>
          <a:ext cx="3825761" cy="3825761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1DB7C-5961-4137-9E38-E34C2B4634CA}">
      <dsp:nvSpPr>
        <dsp:cNvPr id="0" name=""/>
        <dsp:cNvSpPr/>
      </dsp:nvSpPr>
      <dsp:spPr>
        <a:xfrm>
          <a:off x="2201919" y="571720"/>
          <a:ext cx="3825761" cy="3825761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1C6A0-74DB-4034-B399-7056EA0A7513}">
      <dsp:nvSpPr>
        <dsp:cNvPr id="0" name=""/>
        <dsp:cNvSpPr/>
      </dsp:nvSpPr>
      <dsp:spPr>
        <a:xfrm>
          <a:off x="2201919" y="571720"/>
          <a:ext cx="3825761" cy="3825761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6A9F0-A95F-4EFD-A991-8DD45D67EDE3}">
      <dsp:nvSpPr>
        <dsp:cNvPr id="0" name=""/>
        <dsp:cNvSpPr/>
      </dsp:nvSpPr>
      <dsp:spPr>
        <a:xfrm>
          <a:off x="2201919" y="571720"/>
          <a:ext cx="3825761" cy="3825761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F9E4A-D144-41B7-8B03-41DEF367A46A}">
      <dsp:nvSpPr>
        <dsp:cNvPr id="0" name=""/>
        <dsp:cNvSpPr/>
      </dsp:nvSpPr>
      <dsp:spPr>
        <a:xfrm>
          <a:off x="3234779" y="1604580"/>
          <a:ext cx="1760041" cy="1760041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Vision – what the trust will look like in 3-5 years </a:t>
          </a:r>
        </a:p>
      </dsp:txBody>
      <dsp:txXfrm>
        <a:off x="3492531" y="1862332"/>
        <a:ext cx="1244537" cy="1244537"/>
      </dsp:txXfrm>
    </dsp:sp>
    <dsp:sp modelId="{2B11852E-07A3-45BD-A961-95B132EBE3D9}">
      <dsp:nvSpPr>
        <dsp:cNvPr id="0" name=""/>
        <dsp:cNvSpPr/>
      </dsp:nvSpPr>
      <dsp:spPr>
        <a:xfrm>
          <a:off x="3498785" y="58"/>
          <a:ext cx="1232028" cy="1232028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Key priorities agreed</a:t>
          </a:r>
        </a:p>
      </dsp:txBody>
      <dsp:txXfrm>
        <a:off x="3679211" y="180484"/>
        <a:ext cx="871176" cy="871176"/>
      </dsp:txXfrm>
    </dsp:sp>
    <dsp:sp modelId="{0285B3AF-FE21-473C-A1E1-C62E0DCA0852}">
      <dsp:nvSpPr>
        <dsp:cNvPr id="0" name=""/>
        <dsp:cNvSpPr/>
      </dsp:nvSpPr>
      <dsp:spPr>
        <a:xfrm>
          <a:off x="5275861" y="1291179"/>
          <a:ext cx="1232028" cy="1232028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Measures / targets set</a:t>
          </a:r>
        </a:p>
      </dsp:txBody>
      <dsp:txXfrm>
        <a:off x="5456287" y="1471605"/>
        <a:ext cx="871176" cy="871176"/>
      </dsp:txXfrm>
    </dsp:sp>
    <dsp:sp modelId="{11469601-B74C-486D-9373-927160E7669B}">
      <dsp:nvSpPr>
        <dsp:cNvPr id="0" name=""/>
        <dsp:cNvSpPr/>
      </dsp:nvSpPr>
      <dsp:spPr>
        <a:xfrm>
          <a:off x="4597078" y="3380257"/>
          <a:ext cx="1232028" cy="1232028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Budget and staffing in place  </a:t>
          </a:r>
        </a:p>
      </dsp:txBody>
      <dsp:txXfrm>
        <a:off x="4777504" y="3560683"/>
        <a:ext cx="871176" cy="871176"/>
      </dsp:txXfrm>
    </dsp:sp>
    <dsp:sp modelId="{C10139EF-B937-4DFC-9629-9BC877BA78AB}">
      <dsp:nvSpPr>
        <dsp:cNvPr id="0" name=""/>
        <dsp:cNvSpPr/>
      </dsp:nvSpPr>
      <dsp:spPr>
        <a:xfrm>
          <a:off x="2400492" y="3380257"/>
          <a:ext cx="1232028" cy="1232028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Milestones / monitoring schedule </a:t>
          </a:r>
        </a:p>
      </dsp:txBody>
      <dsp:txXfrm>
        <a:off x="2580918" y="3560683"/>
        <a:ext cx="871176" cy="871176"/>
      </dsp:txXfrm>
    </dsp:sp>
    <dsp:sp modelId="{AD6CD75A-384A-460D-9F78-8B5B43968B90}">
      <dsp:nvSpPr>
        <dsp:cNvPr id="0" name=""/>
        <dsp:cNvSpPr/>
      </dsp:nvSpPr>
      <dsp:spPr>
        <a:xfrm>
          <a:off x="1721709" y="1291179"/>
          <a:ext cx="1232028" cy="1232028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Regular reporting / review</a:t>
          </a:r>
        </a:p>
      </dsp:txBody>
      <dsp:txXfrm>
        <a:off x="1902135" y="1471605"/>
        <a:ext cx="871176" cy="871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005EE-6763-4C62-9D05-BD58739C254C}">
      <dsp:nvSpPr>
        <dsp:cNvPr id="0" name=""/>
        <dsp:cNvSpPr/>
      </dsp:nvSpPr>
      <dsp:spPr>
        <a:xfrm>
          <a:off x="1270037" y="4109"/>
          <a:ext cx="5689525" cy="54550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S.W.O.T</a:t>
          </a:r>
          <a:r>
            <a:rPr lang="en-GB" sz="1800" kern="1200" dirty="0">
              <a:solidFill>
                <a:schemeClr val="tx1"/>
              </a:solidFill>
            </a:rPr>
            <a:t>.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Where are we now?</a:t>
          </a:r>
          <a:endParaRPr lang="en-GB" sz="1800" kern="1200" dirty="0"/>
        </a:p>
      </dsp:txBody>
      <dsp:txXfrm>
        <a:off x="1286014" y="20086"/>
        <a:ext cx="5657571" cy="513552"/>
      </dsp:txXfrm>
    </dsp:sp>
    <dsp:sp modelId="{D4B3700A-B0C5-4EB2-A711-B0C8590D3A5E}">
      <dsp:nvSpPr>
        <dsp:cNvPr id="0" name=""/>
        <dsp:cNvSpPr/>
      </dsp:nvSpPr>
      <dsp:spPr>
        <a:xfrm rot="5400000">
          <a:off x="4012517" y="563253"/>
          <a:ext cx="204565" cy="245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-5400000">
        <a:off x="4041157" y="583710"/>
        <a:ext cx="147286" cy="143196"/>
      </dsp:txXfrm>
    </dsp:sp>
    <dsp:sp modelId="{3222661F-A5A9-4C0A-B212-C1304888209E}">
      <dsp:nvSpPr>
        <dsp:cNvPr id="0" name=""/>
        <dsp:cNvSpPr/>
      </dsp:nvSpPr>
      <dsp:spPr>
        <a:xfrm>
          <a:off x="1270037" y="822369"/>
          <a:ext cx="5689525" cy="54550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Our </a:t>
          </a:r>
          <a:r>
            <a:rPr lang="en-GB" sz="1800" b="1" kern="1200" dirty="0">
              <a:solidFill>
                <a:schemeClr val="tx1"/>
              </a:solidFill>
            </a:rPr>
            <a:t>vision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Where do we want to go?</a:t>
          </a:r>
        </a:p>
      </dsp:txBody>
      <dsp:txXfrm>
        <a:off x="1286014" y="838346"/>
        <a:ext cx="5657571" cy="513552"/>
      </dsp:txXfrm>
    </dsp:sp>
    <dsp:sp modelId="{21E8689B-D999-4098-A613-C77BE2405A9B}">
      <dsp:nvSpPr>
        <dsp:cNvPr id="0" name=""/>
        <dsp:cNvSpPr/>
      </dsp:nvSpPr>
      <dsp:spPr>
        <a:xfrm rot="5400000">
          <a:off x="4012517" y="1381513"/>
          <a:ext cx="204565" cy="245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-5400000">
        <a:off x="4041157" y="1401970"/>
        <a:ext cx="147286" cy="143196"/>
      </dsp:txXfrm>
    </dsp:sp>
    <dsp:sp modelId="{9BEC6D9C-2CB1-4ED8-BC88-B5A54F82BD4D}">
      <dsp:nvSpPr>
        <dsp:cNvPr id="0" name=""/>
        <dsp:cNvSpPr/>
      </dsp:nvSpPr>
      <dsp:spPr>
        <a:xfrm>
          <a:off x="1270037" y="1640629"/>
          <a:ext cx="5689525" cy="54550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Our </a:t>
          </a:r>
          <a:r>
            <a:rPr lang="en-GB" sz="1800" b="1" kern="1200" dirty="0">
              <a:solidFill>
                <a:schemeClr val="tx1"/>
              </a:solidFill>
            </a:rPr>
            <a:t>priorities</a:t>
          </a:r>
          <a:r>
            <a:rPr lang="en-GB" sz="1800" kern="1200" dirty="0">
              <a:solidFill>
                <a:schemeClr val="tx1"/>
              </a:solidFill>
            </a:rPr>
            <a:t> for improvement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How are we going to get there?</a:t>
          </a:r>
        </a:p>
      </dsp:txBody>
      <dsp:txXfrm>
        <a:off x="1286014" y="1656606"/>
        <a:ext cx="5657571" cy="513552"/>
      </dsp:txXfrm>
    </dsp:sp>
    <dsp:sp modelId="{1B17D9C9-56F2-42B6-9E27-60C4FFEBD7FD}">
      <dsp:nvSpPr>
        <dsp:cNvPr id="0" name=""/>
        <dsp:cNvSpPr/>
      </dsp:nvSpPr>
      <dsp:spPr>
        <a:xfrm rot="5400000">
          <a:off x="4012517" y="2199773"/>
          <a:ext cx="204565" cy="245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-5400000">
        <a:off x="4041157" y="2220230"/>
        <a:ext cx="147286" cy="143196"/>
      </dsp:txXfrm>
    </dsp:sp>
    <dsp:sp modelId="{AABF46DD-9DD5-4A63-85A8-4671B9A22388}">
      <dsp:nvSpPr>
        <dsp:cNvPr id="0" name=""/>
        <dsp:cNvSpPr/>
      </dsp:nvSpPr>
      <dsp:spPr>
        <a:xfrm>
          <a:off x="1270037" y="2458889"/>
          <a:ext cx="5689525" cy="54550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SMART </a:t>
          </a:r>
          <a:r>
            <a:rPr lang="en-GB" sz="1800" b="1" kern="1200" dirty="0">
              <a:solidFill>
                <a:schemeClr val="tx1"/>
              </a:solidFill>
            </a:rPr>
            <a:t>targets</a:t>
          </a:r>
          <a:r>
            <a:rPr lang="en-GB" sz="1800" kern="1200" dirty="0">
              <a:solidFill>
                <a:schemeClr val="tx1"/>
              </a:solidFill>
            </a:rPr>
            <a:t> for each priority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How will we know when we have arrived?</a:t>
          </a:r>
        </a:p>
      </dsp:txBody>
      <dsp:txXfrm>
        <a:off x="1286014" y="2474866"/>
        <a:ext cx="5657571" cy="513552"/>
      </dsp:txXfrm>
    </dsp:sp>
    <dsp:sp modelId="{DA2B69F3-C437-4BCF-8084-E73AB79995C9}">
      <dsp:nvSpPr>
        <dsp:cNvPr id="0" name=""/>
        <dsp:cNvSpPr/>
      </dsp:nvSpPr>
      <dsp:spPr>
        <a:xfrm rot="5400000">
          <a:off x="4012517" y="3018033"/>
          <a:ext cx="204565" cy="245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-5400000">
        <a:off x="4041157" y="3038490"/>
        <a:ext cx="147286" cy="143196"/>
      </dsp:txXfrm>
    </dsp:sp>
    <dsp:sp modelId="{95532D3B-4630-478E-9EA1-86610D5575D2}">
      <dsp:nvSpPr>
        <dsp:cNvPr id="0" name=""/>
        <dsp:cNvSpPr/>
      </dsp:nvSpPr>
      <dsp:spPr>
        <a:xfrm>
          <a:off x="1270037" y="3277149"/>
          <a:ext cx="5689525" cy="54550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Termly </a:t>
          </a:r>
          <a:r>
            <a:rPr lang="en-GB" sz="1800" b="1" kern="1200" dirty="0">
              <a:solidFill>
                <a:schemeClr val="tx1"/>
              </a:solidFill>
            </a:rPr>
            <a:t>milestones</a:t>
          </a:r>
          <a:r>
            <a:rPr lang="en-GB" sz="18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Are we nearly there yet?</a:t>
          </a:r>
        </a:p>
      </dsp:txBody>
      <dsp:txXfrm>
        <a:off x="1286014" y="3293126"/>
        <a:ext cx="5657571" cy="513552"/>
      </dsp:txXfrm>
    </dsp:sp>
    <dsp:sp modelId="{E64E7C71-00A9-4DDF-8C7B-203474BEA69E}">
      <dsp:nvSpPr>
        <dsp:cNvPr id="0" name=""/>
        <dsp:cNvSpPr/>
      </dsp:nvSpPr>
      <dsp:spPr>
        <a:xfrm rot="5400000">
          <a:off x="4012517" y="3836293"/>
          <a:ext cx="204565" cy="245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-5400000">
        <a:off x="4041157" y="3856750"/>
        <a:ext cx="147286" cy="143196"/>
      </dsp:txXfrm>
    </dsp:sp>
    <dsp:sp modelId="{16137EB2-3394-4B32-B0D7-D4CD6C95617F}">
      <dsp:nvSpPr>
        <dsp:cNvPr id="0" name=""/>
        <dsp:cNvSpPr/>
      </dsp:nvSpPr>
      <dsp:spPr>
        <a:xfrm>
          <a:off x="1270037" y="4095409"/>
          <a:ext cx="5689525" cy="54550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Monitoring</a:t>
          </a:r>
          <a:r>
            <a:rPr lang="en-GB" sz="1800" kern="1200" dirty="0">
              <a:solidFill>
                <a:schemeClr val="tx1"/>
              </a:solidFill>
            </a:rPr>
            <a:t> arrangements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Are we happy with the progress we are making?</a:t>
          </a:r>
        </a:p>
      </dsp:txBody>
      <dsp:txXfrm>
        <a:off x="1286014" y="4111386"/>
        <a:ext cx="5657571" cy="513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A8E49-AE47-450D-8439-A27B582D1A92}">
      <dsp:nvSpPr>
        <dsp:cNvPr id="0" name=""/>
        <dsp:cNvSpPr/>
      </dsp:nvSpPr>
      <dsp:spPr>
        <a:xfrm>
          <a:off x="2571" y="136322"/>
          <a:ext cx="2507456" cy="518400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Board structures</a:t>
          </a:r>
        </a:p>
      </dsp:txBody>
      <dsp:txXfrm>
        <a:off x="2571" y="136322"/>
        <a:ext cx="2507456" cy="518400"/>
      </dsp:txXfrm>
    </dsp:sp>
    <dsp:sp modelId="{B905577E-CBA3-4329-BCC8-F296F80FB4A3}">
      <dsp:nvSpPr>
        <dsp:cNvPr id="0" name=""/>
        <dsp:cNvSpPr/>
      </dsp:nvSpPr>
      <dsp:spPr>
        <a:xfrm>
          <a:off x="2571" y="654722"/>
          <a:ext cx="2507456" cy="3853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Size of board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Number of committees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Working parties / task and finish groups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Role descriptions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Code of conduct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Induction and training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Trustee visits aligned with the trust’s values and strategic aims </a:t>
          </a:r>
        </a:p>
      </dsp:txBody>
      <dsp:txXfrm>
        <a:off x="2571" y="654722"/>
        <a:ext cx="2507456" cy="3853979"/>
      </dsp:txXfrm>
    </dsp:sp>
    <dsp:sp modelId="{AE3865E6-0016-43BD-94C6-2FCA6C320C34}">
      <dsp:nvSpPr>
        <dsp:cNvPr id="0" name=""/>
        <dsp:cNvSpPr/>
      </dsp:nvSpPr>
      <dsp:spPr>
        <a:xfrm>
          <a:off x="2861071" y="136322"/>
          <a:ext cx="2507456" cy="518400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Board practices</a:t>
          </a:r>
        </a:p>
      </dsp:txBody>
      <dsp:txXfrm>
        <a:off x="2861071" y="136322"/>
        <a:ext cx="2507456" cy="518400"/>
      </dsp:txXfrm>
    </dsp:sp>
    <dsp:sp modelId="{A41BCD8D-EB16-4ABA-B204-C98184AA6713}">
      <dsp:nvSpPr>
        <dsp:cNvPr id="0" name=""/>
        <dsp:cNvSpPr/>
      </dsp:nvSpPr>
      <dsp:spPr>
        <a:xfrm>
          <a:off x="2861071" y="654722"/>
          <a:ext cx="2507456" cy="3853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Annual planner / schedule of meetings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Chair, senior executive leader and clerk plan agendas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Clerk does ALL the admin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Chair undertakes a 360° appraisal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Chair / vice appraise trustees’ contribution </a:t>
          </a:r>
        </a:p>
      </dsp:txBody>
      <dsp:txXfrm>
        <a:off x="2861071" y="654722"/>
        <a:ext cx="2507456" cy="3853979"/>
      </dsp:txXfrm>
    </dsp:sp>
    <dsp:sp modelId="{90BF4D02-6580-49CD-8BDC-872BEE67A4A6}">
      <dsp:nvSpPr>
        <dsp:cNvPr id="0" name=""/>
        <dsp:cNvSpPr/>
      </dsp:nvSpPr>
      <dsp:spPr>
        <a:xfrm>
          <a:off x="5719571" y="136322"/>
          <a:ext cx="2507456" cy="518400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Board packs</a:t>
          </a:r>
        </a:p>
      </dsp:txBody>
      <dsp:txXfrm>
        <a:off x="5719571" y="136322"/>
        <a:ext cx="2507456" cy="518400"/>
      </dsp:txXfrm>
    </dsp:sp>
    <dsp:sp modelId="{BC13D910-D1B5-4711-AC14-243FF702D379}">
      <dsp:nvSpPr>
        <dsp:cNvPr id="0" name=""/>
        <dsp:cNvSpPr/>
      </dsp:nvSpPr>
      <dsp:spPr>
        <a:xfrm>
          <a:off x="5719571" y="654722"/>
          <a:ext cx="2507456" cy="3853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Circulated well in advance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Succinct reporting on strategy and compliance with supporting evidence of progress properly triangulated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Quality committee reports (especially where compliance is delegated)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Trustee visits’ reported </a:t>
          </a:r>
        </a:p>
      </dsp:txBody>
      <dsp:txXfrm>
        <a:off x="5719571" y="654722"/>
        <a:ext cx="2507456" cy="3853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7E15B-E005-481D-A52D-6367BABCBF71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88187-8510-41BB-87DE-20132009C6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569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AAC72-47D2-4B97-8C81-BE96C51CBE94}" type="datetimeFigureOut">
              <a:rPr lang="en-GB" smtClean="0"/>
              <a:pPr/>
              <a:t>27/06/2018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B0FAE-04C9-4267-B719-DB4BD9BA42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67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0FAE-04C9-4267-B719-DB4BD9BA42C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6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0FAE-04C9-4267-B719-DB4BD9BA42C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73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GB" altLang="en-US" b="1" dirty="0"/>
              <a:t>Purpose of slide</a:t>
            </a:r>
            <a:r>
              <a:rPr lang="en-GB" altLang="en-US" b="1" baseline="0" dirty="0"/>
              <a:t>: to introduce discussion to start participants engaging with the session</a:t>
            </a:r>
          </a:p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b="0" baseline="0" dirty="0"/>
              <a:t>Take feedback</a:t>
            </a:r>
          </a:p>
          <a:p>
            <a: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Gauge the group’s understanding of the concept of being strategic </a:t>
            </a:r>
          </a:p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b="0" baseline="0" dirty="0"/>
          </a:p>
          <a:p>
            <a:pPr marL="171450" indent="-1714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b="0" dirty="0"/>
          </a:p>
        </p:txBody>
      </p:sp>
    </p:spTree>
    <p:extLst>
      <p:ext uri="{BB962C8B-B14F-4D97-AF65-F5344CB8AC3E}">
        <p14:creationId xmlns:p14="http://schemas.microsoft.com/office/powerpoint/2010/main" val="288070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Purpose : to remind</a:t>
            </a:r>
            <a:r>
              <a:rPr lang="en-GB" b="1" baseline="0" dirty="0"/>
              <a:t> delegates about the role of the governing board in relation to being strategic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0FAE-04C9-4267-B719-DB4BD9BA42C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2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0FAE-04C9-4267-B719-DB4BD9BA42C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60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0FAE-04C9-4267-B719-DB4BD9BA42C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73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0FAE-04C9-4267-B719-DB4BD9BA42C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735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0FAE-04C9-4267-B719-DB4BD9BA42C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4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9B6BD2-2924-534B-A631-C5F927A8E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3E446-FE6D-A24F-8946-9EFD81DEDE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6F0C7-DC4F-1440-9D56-E827A310C8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5984" y="3356992"/>
            <a:ext cx="8017396" cy="1368152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8021860" cy="5976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28CEB-B2D1-E84B-9BD6-6E01181171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2501900" cy="939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1D5284-D8A8-2044-A0B8-6EDEAADC6E34}"/>
              </a:ext>
            </a:extLst>
          </p:cNvPr>
          <p:cNvSpPr txBox="1"/>
          <p:nvPr userDrawn="1"/>
        </p:nvSpPr>
        <p:spPr>
          <a:xfrm>
            <a:off x="4572000" y="6315417"/>
            <a:ext cx="43836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i="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www.nga.org.uk/training</a:t>
            </a:r>
            <a:r>
              <a:rPr kumimoji="0" lang="en-US" sz="17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D5284-D8A8-2044-A0B8-6EDEAADC6E34}"/>
              </a:ext>
            </a:extLst>
          </p:cNvPr>
          <p:cNvSpPr txBox="1"/>
          <p:nvPr userDrawn="1"/>
        </p:nvSpPr>
        <p:spPr>
          <a:xfrm>
            <a:off x="188380" y="6309320"/>
            <a:ext cx="15033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 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NGA 2018</a:t>
            </a:r>
            <a:endParaRPr lang="en-US" sz="1700" b="1" i="0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6A7E45-AADD-404B-8507-089BDDD1A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55" y="943182"/>
            <a:ext cx="8229600" cy="70806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55" y="1591968"/>
            <a:ext cx="8229600" cy="4645343"/>
          </a:xfrm>
          <a:prstGeom prst="rect">
            <a:avLst/>
          </a:prstGeom>
        </p:spPr>
        <p:txBody>
          <a:bodyPr/>
          <a:lstStyle>
            <a:lvl1pPr marL="342900" indent="-342900" rtl="0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1800">
                <a:solidFill>
                  <a:srgbClr val="002060"/>
                </a:solidFill>
              </a:defRPr>
            </a:lvl1pPr>
            <a:lvl2pPr>
              <a:lnSpc>
                <a:spcPct val="100000"/>
              </a:lnSpc>
              <a:buClr>
                <a:srgbClr val="002060"/>
              </a:buClr>
              <a:defRPr sz="1800">
                <a:solidFill>
                  <a:srgbClr val="002060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</a:defRPr>
            </a:lvl3pPr>
            <a:lvl4pPr>
              <a:lnSpc>
                <a:spcPct val="100000"/>
              </a:lnSpc>
              <a:buClr>
                <a:srgbClr val="002060"/>
              </a:buClr>
              <a:defRPr sz="1600">
                <a:solidFill>
                  <a:srgbClr val="002060"/>
                </a:solidFill>
              </a:defRPr>
            </a:lvl4pPr>
            <a:lvl5pPr>
              <a:lnSpc>
                <a:spcPct val="100000"/>
              </a:lnSpc>
              <a:buClr>
                <a:srgbClr val="002060"/>
              </a:buClr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1442E0-F292-FA4D-A14D-1B56732226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4" y="159650"/>
            <a:ext cx="1721729" cy="651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1D5284-D8A8-2044-A0B8-6EDEAADC6E34}"/>
              </a:ext>
            </a:extLst>
          </p:cNvPr>
          <p:cNvSpPr txBox="1"/>
          <p:nvPr userDrawn="1"/>
        </p:nvSpPr>
        <p:spPr>
          <a:xfrm>
            <a:off x="4572000" y="6315417"/>
            <a:ext cx="43836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i="0" dirty="0">
                <a:solidFill>
                  <a:srgbClr val="00206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www.nga.org.uk/training</a:t>
            </a:r>
            <a:r>
              <a:rPr kumimoji="0" lang="en-US" sz="17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D5284-D8A8-2044-A0B8-6EDEAADC6E34}"/>
              </a:ext>
            </a:extLst>
          </p:cNvPr>
          <p:cNvSpPr txBox="1"/>
          <p:nvPr userDrawn="1"/>
        </p:nvSpPr>
        <p:spPr>
          <a:xfrm>
            <a:off x="188380" y="6309320"/>
            <a:ext cx="15033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 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NGA 2018</a:t>
            </a:r>
            <a:endParaRPr lang="en-US" sz="1700" b="1" i="0" dirty="0">
              <a:solidFill>
                <a:srgbClr val="00206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555EE3-0CA3-534F-B15D-4C855AB99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198090-F90C-534A-AB15-1660117482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725D35-4326-4247-A6B8-F34EE3B957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1D5284-D8A8-2044-A0B8-6EDEAADC6E34}"/>
              </a:ext>
            </a:extLst>
          </p:cNvPr>
          <p:cNvSpPr txBox="1"/>
          <p:nvPr userDrawn="1"/>
        </p:nvSpPr>
        <p:spPr>
          <a:xfrm>
            <a:off x="4572000" y="6315417"/>
            <a:ext cx="43836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i="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www.nga.org.uk/training</a:t>
            </a:r>
            <a:r>
              <a:rPr kumimoji="0" lang="en-US" sz="17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  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C181EEB-3264-B74E-B038-D3AEE018C92E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471257" y="1844823"/>
            <a:ext cx="8212697" cy="4320481"/>
          </a:xfrm>
          <a:prstGeom prst="rect">
            <a:avLst/>
          </a:prstGeom>
        </p:spPr>
        <p:txBody>
          <a:bodyPr/>
          <a:lstStyle>
            <a:lvl1pPr marL="342900" indent="-342900" rtl="0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1800">
                <a:solidFill>
                  <a:srgbClr val="002060"/>
                </a:solidFill>
              </a:defRPr>
            </a:lvl1pPr>
            <a:lvl2pPr>
              <a:lnSpc>
                <a:spcPct val="100000"/>
              </a:lnSpc>
              <a:buClr>
                <a:srgbClr val="002060"/>
              </a:buClr>
              <a:defRPr sz="1800">
                <a:solidFill>
                  <a:srgbClr val="002060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 sz="1600">
                <a:solidFill>
                  <a:srgbClr val="002060"/>
                </a:solidFill>
              </a:defRPr>
            </a:lvl3pPr>
            <a:lvl4pPr>
              <a:lnSpc>
                <a:spcPct val="100000"/>
              </a:lnSpc>
              <a:buClr>
                <a:srgbClr val="002060"/>
              </a:buClr>
              <a:defRPr sz="1600">
                <a:solidFill>
                  <a:srgbClr val="002060"/>
                </a:solidFill>
              </a:defRPr>
            </a:lvl4pPr>
            <a:lvl5pPr>
              <a:lnSpc>
                <a:spcPct val="100000"/>
              </a:lnSpc>
              <a:buClr>
                <a:srgbClr val="002060"/>
              </a:buClr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9B77D0-C662-F745-917F-887D5E146B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8" y="260648"/>
            <a:ext cx="2058505" cy="7732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1D5284-D8A8-2044-A0B8-6EDEAADC6E34}"/>
              </a:ext>
            </a:extLst>
          </p:cNvPr>
          <p:cNvSpPr txBox="1"/>
          <p:nvPr userDrawn="1"/>
        </p:nvSpPr>
        <p:spPr>
          <a:xfrm>
            <a:off x="188380" y="6309320"/>
            <a:ext cx="15033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 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NGA 2018</a:t>
            </a:r>
            <a:endParaRPr lang="en-US" sz="1700" b="1" i="0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760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no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6217250"/>
            <a:ext cx="9143244" cy="71317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4355" y="344667"/>
            <a:ext cx="8229600" cy="70806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40725"/>
            <a:ext cx="8229600" cy="501716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>
              <a:lnSpc>
                <a:spcPct val="150000"/>
              </a:lnSpc>
              <a:buClr>
                <a:schemeClr val="accent1"/>
              </a:buClr>
              <a:defRPr sz="1800"/>
            </a:lvl2pPr>
            <a:lvl3pPr marL="1143000" indent="-2286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3pPr>
            <a:lvl4pPr>
              <a:lnSpc>
                <a:spcPct val="150000"/>
              </a:lnSpc>
              <a:buClr>
                <a:schemeClr val="accent1"/>
              </a:buClr>
              <a:defRPr sz="1600"/>
            </a:lvl4pPr>
            <a:lvl5pPr>
              <a:lnSpc>
                <a:spcPct val="150000"/>
              </a:lnSpc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6"/>
          <p:cNvSpPr txBox="1">
            <a:spLocks/>
          </p:cNvSpPr>
          <p:nvPr userDrawn="1"/>
        </p:nvSpPr>
        <p:spPr bwMode="white">
          <a:xfrm>
            <a:off x="251520" y="6453336"/>
            <a:ext cx="2133600" cy="241002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NGA 2017</a:t>
            </a:r>
          </a:p>
        </p:txBody>
      </p:sp>
    </p:spTree>
    <p:extLst>
      <p:ext uri="{BB962C8B-B14F-4D97-AF65-F5344CB8AC3E}">
        <p14:creationId xmlns:p14="http://schemas.microsoft.com/office/powerpoint/2010/main" val="39756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A931-82FE-7A4C-AB14-5B4B97325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Clerking a trust board</a:t>
            </a:r>
            <a:br>
              <a:rPr lang="en-US" dirty="0"/>
            </a:br>
            <a:r>
              <a:rPr lang="en-US" dirty="0"/>
              <a:t>Keeping it strategic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1C3E9-140C-B74C-9F89-E8A7E6E13C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Clare Collins </a:t>
            </a:r>
          </a:p>
          <a:p>
            <a:r>
              <a:rPr lang="en-US" dirty="0"/>
              <a:t>NGA Head of Consultancy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6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Safeguarding guidance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91968"/>
            <a:ext cx="8229600" cy="464534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73" y="2598629"/>
            <a:ext cx="2109669" cy="2886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173" y="1696528"/>
            <a:ext cx="1848793" cy="2596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357" y="3504983"/>
            <a:ext cx="1848793" cy="260302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001013" y="2935434"/>
            <a:ext cx="1432487" cy="64504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3010531" y="4683407"/>
            <a:ext cx="3070665" cy="78050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44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Clerking exclusion panels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FD34E-BD16-4E00-B792-4DA001F0A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0" t="8628" r="35825" b="15773"/>
          <a:stretch/>
        </p:blipFill>
        <p:spPr>
          <a:xfrm>
            <a:off x="251520" y="2492896"/>
            <a:ext cx="2261408" cy="32135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2B5293-E3FC-4F1C-BA24-574038DEEB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0" t="8628" r="35825" b="15773"/>
          <a:stretch/>
        </p:blipFill>
        <p:spPr>
          <a:xfrm>
            <a:off x="1979712" y="1734331"/>
            <a:ext cx="2016224" cy="286516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144DE3-B978-473F-8746-08829DA01A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60" t="14553" r="37400" b="6861"/>
          <a:stretch/>
        </p:blipFill>
        <p:spPr>
          <a:xfrm>
            <a:off x="2771800" y="3789040"/>
            <a:ext cx="1935193" cy="284359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F76E78A-E1BD-41BA-9712-FA21E3C3F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2107523" cy="29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9B5F5-ED6D-4910-A23F-6579F7E3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3" t="30313" r="29150" b="7083"/>
          <a:stretch>
            <a:fillRect/>
          </a:stretch>
        </p:blipFill>
        <p:spPr bwMode="auto">
          <a:xfrm>
            <a:off x="5910699" y="3435661"/>
            <a:ext cx="2981781" cy="244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9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Clerking employment panels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C006A-ED46-4381-B30D-F2D32FFD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7" t="13601" r="36614" b="13601"/>
          <a:stretch/>
        </p:blipFill>
        <p:spPr>
          <a:xfrm>
            <a:off x="4503652" y="1878686"/>
            <a:ext cx="1671515" cy="241441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1DD2C6-89B0-487C-8A55-19BCBA6EA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2" t="13601" r="35038" b="6364"/>
          <a:stretch/>
        </p:blipFill>
        <p:spPr>
          <a:xfrm>
            <a:off x="5907022" y="3462862"/>
            <a:ext cx="1689314" cy="241441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Content Placeholder 4"/>
          <p:cNvSpPr txBox="1">
            <a:spLocks noGrp="1"/>
          </p:cNvSpPr>
          <p:nvPr>
            <p:ph idx="1"/>
          </p:nvPr>
        </p:nvSpPr>
        <p:spPr>
          <a:xfrm>
            <a:off x="1174435" y="2780928"/>
            <a:ext cx="1885397" cy="2701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34290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002060"/>
                </a:solidFill>
              </a:rPr>
              <a:t>Your trust’s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002060"/>
                </a:solidFill>
              </a:rPr>
              <a:t>HR policies</a:t>
            </a:r>
          </a:p>
        </p:txBody>
      </p:sp>
    </p:spTree>
    <p:extLst>
      <p:ext uri="{BB962C8B-B14F-4D97-AF65-F5344CB8AC3E}">
        <p14:creationId xmlns:p14="http://schemas.microsoft.com/office/powerpoint/2010/main" val="76413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548680"/>
            <a:ext cx="7776864" cy="50171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5B9BD5"/>
              </a:solidFill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5B9BD5"/>
              </a:solidFill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5B9BD5"/>
              </a:solidFill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5B9BD5"/>
              </a:solidFill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5B9BD5"/>
              </a:solidFill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6600" dirty="0">
                <a:solidFill>
                  <a:srgbClr val="5B9BD5"/>
                </a:solidFill>
                <a:latin typeface="Calibri Light" panose="020F0302020204030204" pitchFamily="34" charset="0"/>
              </a:rPr>
              <a:t>3. The role of the clerk</a:t>
            </a:r>
            <a:endParaRPr lang="en-GB" sz="3200" dirty="0">
              <a:solidFill>
                <a:srgbClr val="5B9BD5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What ideas do you have for keeping your board operating strategically?</a:t>
            </a:r>
          </a:p>
        </p:txBody>
      </p:sp>
    </p:spTree>
    <p:extLst>
      <p:ext uri="{BB962C8B-B14F-4D97-AF65-F5344CB8AC3E}">
        <p14:creationId xmlns:p14="http://schemas.microsoft.com/office/powerpoint/2010/main" val="349829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meetings, the senior executive leader talks a lot and has a tendency to be defensive</a:t>
            </a:r>
          </a:p>
          <a:p>
            <a:r>
              <a:rPr lang="en-GB" dirty="0"/>
              <a:t>The chair manages this well, being as positive as possible but other trustees are becoming more and more passive</a:t>
            </a:r>
          </a:p>
          <a:p>
            <a:r>
              <a:rPr lang="en-GB" dirty="0"/>
              <a:t>The chair asks for data on how, across the trust, pupils with SEN are progressing against national averages </a:t>
            </a:r>
          </a:p>
          <a:p>
            <a:r>
              <a:rPr lang="en-GB" dirty="0"/>
              <a:t>The senior executive leader responds with a list of ‘reasons’ why this data cannot be provided</a:t>
            </a:r>
          </a:p>
          <a:p>
            <a:r>
              <a:rPr lang="en-GB" dirty="0"/>
              <a:t>The chair accepts that it may not be easy, that there is a lot to do, but asks when it will be possible to provide the data</a:t>
            </a:r>
          </a:p>
          <a:p>
            <a:r>
              <a:rPr lang="en-GB" dirty="0"/>
              <a:t>The senior executive leader says that it is difficult to say</a:t>
            </a:r>
          </a:p>
          <a:p>
            <a:r>
              <a:rPr lang="en-GB" dirty="0"/>
              <a:t>It feels like an impasse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As clerk, is there anything you should or could do?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959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approaches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615108"/>
              </p:ext>
            </p:extLst>
          </p:nvPr>
        </p:nvGraphicFramePr>
        <p:xfrm>
          <a:off x="454025" y="1592263"/>
          <a:ext cx="8229600" cy="46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3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DfE’s Clerking Competency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lnSpc>
                <a:spcPct val="150000"/>
              </a:lnSpc>
              <a:buNone/>
            </a:pPr>
            <a:endParaRPr lang="en-GB" sz="800" dirty="0"/>
          </a:p>
          <a:p>
            <a:pPr marL="0" indent="0">
              <a:lnSpc>
                <a:spcPct val="150000"/>
              </a:lnSpc>
              <a:buNone/>
            </a:pPr>
            <a:endParaRPr lang="en-GB" sz="800" dirty="0"/>
          </a:p>
          <a:p>
            <a:pPr marL="0" indent="0">
              <a:lnSpc>
                <a:spcPct val="150000"/>
              </a:lnSpc>
              <a:buNone/>
            </a:pPr>
            <a:endParaRPr lang="en-GB" sz="800" dirty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Demonstrates the importance of professional clerking and depth and breadth of knowledge skills and behaviours required to support it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04864"/>
            <a:ext cx="2444875" cy="342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17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lvl="0" indent="0" algn="ctr">
              <a:spcBef>
                <a:spcPts val="0"/>
              </a:spcBef>
              <a:buClrTx/>
              <a:buNone/>
              <a:defRPr/>
            </a:pPr>
            <a:endParaRPr lang="en-GB" dirty="0"/>
          </a:p>
          <a:p>
            <a:pPr marL="0" lvl="0" indent="0" algn="ctr">
              <a:spcBef>
                <a:spcPts val="0"/>
              </a:spcBef>
              <a:buClrTx/>
              <a:buNone/>
              <a:defRPr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52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A931-82FE-7A4C-AB14-5B4B97325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clare.collins@nga.org.uk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265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Clerking a trust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At the end of this workshop, you should have a clear understanding of the challenges facing clerks when servicing a trust board.  We will do this though discussions on: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What being strategic means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Balancing strategy and compliance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The role of the clerk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Issues and possible solutions 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61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548680"/>
            <a:ext cx="7776864" cy="50171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5B9BD5"/>
              </a:solidFill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5B9BD5"/>
              </a:solidFill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5B9BD5"/>
              </a:solidFill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5B9BD5"/>
              </a:solidFill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5B9BD5"/>
              </a:solidFill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6600" dirty="0">
                <a:solidFill>
                  <a:srgbClr val="5B9BD5"/>
                </a:solidFill>
                <a:latin typeface="Calibri Light" panose="020F0302020204030204" pitchFamily="34" charset="0"/>
              </a:rPr>
              <a:t>1. Being strategic</a:t>
            </a:r>
            <a:endParaRPr lang="en-GB" sz="3200" dirty="0">
              <a:solidFill>
                <a:srgbClr val="5B9BD5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0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>
                <a:latin typeface="Calibri" panose="020F0502020204030204" pitchFamily="34" charset="0"/>
              </a:rPr>
              <a:t>Discussion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GB" altLang="en-US" dirty="0"/>
          </a:p>
          <a:p>
            <a:pPr marL="609600" indent="-60960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en-GB" altLang="en-US" dirty="0"/>
          </a:p>
          <a:p>
            <a:pPr marL="609600" indent="-609600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en-GB" altLang="en-US" dirty="0"/>
          </a:p>
          <a:p>
            <a:pPr marL="609600" indent="-60960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en-GB" altLang="en-US" dirty="0"/>
          </a:p>
          <a:p>
            <a:pPr marL="609600" indent="-60960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en-GB" altLang="en-US" dirty="0"/>
          </a:p>
          <a:p>
            <a:pPr marL="609600" indent="-60960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GB" altLang="en-US" dirty="0">
                <a:latin typeface="Calibri" panose="020F0502020204030204" pitchFamily="34" charset="0"/>
              </a:rPr>
              <a:t>Governors and trustees are always being told to ‘be strategic’ …</a:t>
            </a:r>
          </a:p>
          <a:p>
            <a:pPr marL="609600" indent="-60960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en-GB" altLang="en-US" dirty="0">
              <a:latin typeface="Calibri" panose="020F050202020403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GB" altLang="en-US" dirty="0">
                <a:latin typeface="Calibri" panose="020F0502020204030204" pitchFamily="34" charset="0"/>
              </a:rPr>
              <a:t>… what does ‘being strategic’ mean to you?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09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 and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endParaRPr lang="en-GB" altLang="en-US" dirty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5" y="1916832"/>
            <a:ext cx="2590933" cy="362603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529450" y="2234322"/>
            <a:ext cx="3469476" cy="3469476"/>
          </a:xfrm>
          <a:prstGeom prst="wedgeRoundRectCallout">
            <a:avLst>
              <a:gd name="adj1" fmla="val -80365"/>
              <a:gd name="adj2" fmla="val 349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lvl="1" indent="0">
              <a:buNone/>
            </a:pP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“Governing boards have a significant degree of autonomy in our increasingly school-led system. They are the </a:t>
            </a:r>
            <a:r>
              <a:rPr lang="en-GB" alt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vision setters and strategic decision makers </a:t>
            </a: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for their schools. They play a vital role in ensuring the best possible education that takes every child as far as their talents allow.”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81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trust’s vision and strategy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839504"/>
              </p:ext>
            </p:extLst>
          </p:nvPr>
        </p:nvGraphicFramePr>
        <p:xfrm>
          <a:off x="454025" y="1592263"/>
          <a:ext cx="8229600" cy="46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45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strategy document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564437"/>
              </p:ext>
            </p:extLst>
          </p:nvPr>
        </p:nvGraphicFramePr>
        <p:xfrm>
          <a:off x="454025" y="1592263"/>
          <a:ext cx="8229600" cy="46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269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548680"/>
            <a:ext cx="7776864" cy="50171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5B9BD5"/>
              </a:solidFill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5B9BD5"/>
              </a:solidFill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5B9BD5"/>
              </a:solidFill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dirty="0">
              <a:solidFill>
                <a:srgbClr val="5B9BD5"/>
              </a:solidFill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6600" dirty="0">
                <a:solidFill>
                  <a:srgbClr val="5B9BD5"/>
                </a:solidFill>
                <a:latin typeface="Calibri Light" panose="020F0302020204030204" pitchFamily="34" charset="0"/>
              </a:rPr>
              <a:t>2. Balancing strategy with compliance</a:t>
            </a:r>
            <a:endParaRPr lang="en-GB" sz="3200" dirty="0">
              <a:solidFill>
                <a:srgbClr val="5B9BD5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DfE guidance, primary documents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68954"/>
            <a:ext cx="2211597" cy="3113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421" y="2095879"/>
            <a:ext cx="1573679" cy="2290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</a:rPr>
              <a:t>Your articles of association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2113" y="3717032"/>
            <a:ext cx="1573679" cy="2290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</a:rPr>
              <a:t>Your funding agreement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836249" y="2274153"/>
            <a:ext cx="1480167" cy="1934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34290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002060"/>
                </a:solidFill>
              </a:rPr>
              <a:t>Your scheme of delegation </a:t>
            </a:r>
          </a:p>
        </p:txBody>
      </p:sp>
    </p:spTree>
    <p:extLst>
      <p:ext uri="{BB962C8B-B14F-4D97-AF65-F5344CB8AC3E}">
        <p14:creationId xmlns:p14="http://schemas.microsoft.com/office/powerpoint/2010/main" val="1273848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owerpoint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4747</TotalTime>
  <Words>616</Words>
  <Application>Microsoft Office PowerPoint</Application>
  <PresentationFormat>On-screen Show (4:3)</PresentationFormat>
  <Paragraphs>128</Paragraphs>
  <Slides>19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Helvetica Neue Medium</vt:lpstr>
      <vt:lpstr>Wingdings</vt:lpstr>
      <vt:lpstr>Powerpoint Template</vt:lpstr>
      <vt:lpstr>Clerking a trust board Keeping it strategic     </vt:lpstr>
      <vt:lpstr>Clerking a trust board</vt:lpstr>
      <vt:lpstr>PowerPoint Presentation</vt:lpstr>
      <vt:lpstr>Discussion</vt:lpstr>
      <vt:lpstr>Vision and strategy</vt:lpstr>
      <vt:lpstr>The trust’s vision and strategy</vt:lpstr>
      <vt:lpstr>The strategy document </vt:lpstr>
      <vt:lpstr>PowerPoint Presentation</vt:lpstr>
      <vt:lpstr>DfE guidance, primary documents</vt:lpstr>
      <vt:lpstr>Safeguarding guidance </vt:lpstr>
      <vt:lpstr>Clerking exclusion panels </vt:lpstr>
      <vt:lpstr>Clerking employment panels </vt:lpstr>
      <vt:lpstr>PowerPoint Presentation</vt:lpstr>
      <vt:lpstr>Discussion</vt:lpstr>
      <vt:lpstr>Scenario</vt:lpstr>
      <vt:lpstr>Practical approaches</vt:lpstr>
      <vt:lpstr>The DfE’s Clerking Competency Framework</vt:lpstr>
      <vt:lpstr>PowerPoint Presentation</vt:lpstr>
      <vt:lpstr>   clare.collins@nga.org.uk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Owen</dc:creator>
  <cp:lastModifiedBy>Tina Weavers</cp:lastModifiedBy>
  <cp:revision>167</cp:revision>
  <cp:lastPrinted>2016-02-09T15:05:19Z</cp:lastPrinted>
  <dcterms:created xsi:type="dcterms:W3CDTF">2014-01-07T13:19:03Z</dcterms:created>
  <dcterms:modified xsi:type="dcterms:W3CDTF">2018-06-27T09:46:18Z</dcterms:modified>
</cp:coreProperties>
</file>